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254725"/>
            <a:ext cx="8520600" cy="90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FFFF00"/>
                </a:solidFill>
              </a:rPr>
              <a:t>robo-drawer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11640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00"/>
                </a:solidFill>
              </a:rPr>
              <a:t>Алексеев Устин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69300" y="155700"/>
            <a:ext cx="3492000" cy="3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3C47D"/>
                </a:solidFill>
              </a:rPr>
              <a:t>Особенности робота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5527225" y="620150"/>
            <a:ext cx="3030900" cy="26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C0000"/>
                </a:solidFill>
              </a:rPr>
              <a:t>Данный робот способен воспроизводить абсолютно все рисунки.Из-за червячной передачи,которая установлена между мотором и “лапой”,рисунки получаются довольно ровные.</a:t>
            </a:r>
            <a:endParaRPr>
              <a:solidFill>
                <a:srgbClr val="CC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CC0000"/>
                </a:solidFill>
              </a:rPr>
              <a:t>Главной особенностью робота является не движение бумаги по зафиксированной пишущей головки,а наоборот. 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25" y="681300"/>
            <a:ext cx="4832627" cy="30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Плюсы и минусы</a:t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10000" y="1094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CC0000"/>
                </a:solidFill>
              </a:rPr>
              <a:t>плюсы:</a:t>
            </a:r>
            <a:endParaRPr sz="1800">
              <a:solidFill>
                <a:srgbClr val="CC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CC0000"/>
                </a:solidFill>
              </a:rPr>
              <a:t>Довольно тихая работа</a:t>
            </a:r>
            <a:endParaRPr sz="1800">
              <a:solidFill>
                <a:srgbClr val="CC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CC0000"/>
                </a:solidFill>
              </a:rPr>
              <a:t>быстрая смена </a:t>
            </a:r>
            <a:r>
              <a:rPr lang="ru" sz="1800">
                <a:solidFill>
                  <a:srgbClr val="CC0000"/>
                </a:solidFill>
              </a:rPr>
              <a:t>аккумуляторов</a:t>
            </a:r>
            <a:endParaRPr sz="1800">
              <a:solidFill>
                <a:srgbClr val="CC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CC0000"/>
                </a:solidFill>
              </a:rPr>
              <a:t>возможность смены чернил(ручки) без разборов основных механизмов</a:t>
            </a:r>
            <a:r>
              <a:rPr lang="ru" sz="1800">
                <a:solidFill>
                  <a:srgbClr val="CC0000"/>
                </a:solidFill>
              </a:rPr>
              <a:t> </a:t>
            </a:r>
            <a:endParaRPr sz="1800">
              <a:solidFill>
                <a:srgbClr val="CC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rgbClr val="CC0000"/>
                </a:solidFill>
              </a:rPr>
              <a:t>все детали есть в лего наборе</a:t>
            </a:r>
            <a:endParaRPr sz="1800">
              <a:solidFill>
                <a:srgbClr val="CC0000"/>
              </a:solidFill>
            </a:endParaRPr>
          </a:p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5062900" y="1094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A64D79"/>
                </a:solidFill>
              </a:rPr>
              <a:t>минусы:</a:t>
            </a:r>
            <a:endParaRPr sz="2400">
              <a:solidFill>
                <a:srgbClr val="A64D79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A64D79"/>
                </a:solidFill>
              </a:rPr>
              <a:t>долгое исполнение работы(от 5-до 30 минут)</a:t>
            </a:r>
            <a:endParaRPr sz="2400">
              <a:solidFill>
                <a:srgbClr val="A64D79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A64D79"/>
                </a:solidFill>
              </a:rPr>
              <a:t>неудобный для </a:t>
            </a:r>
            <a:r>
              <a:rPr lang="ru" sz="2400">
                <a:solidFill>
                  <a:srgbClr val="A64D79"/>
                </a:solidFill>
              </a:rPr>
              <a:t>обычного</a:t>
            </a:r>
            <a:r>
              <a:rPr lang="ru" sz="2400">
                <a:solidFill>
                  <a:srgbClr val="A64D79"/>
                </a:solidFill>
              </a:rPr>
              <a:t> пользователя интерфейс</a:t>
            </a:r>
            <a:endParaRPr sz="24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