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1\Фотографии\31.08.2017 Робототехники\DSC00086.JPG"/>
          <p:cNvPicPr>
            <a:picLocks noChangeAspect="1" noChangeArrowheads="1"/>
          </p:cNvPicPr>
          <p:nvPr/>
        </p:nvPicPr>
        <p:blipFill>
          <a:blip r:embed="rId2" cstate="print"/>
          <a:srcRect l="30609" t="18854" r="10306"/>
          <a:stretch>
            <a:fillRect/>
          </a:stretch>
        </p:blipFill>
        <p:spPr bwMode="auto">
          <a:xfrm>
            <a:off x="7020272" y="1484784"/>
            <a:ext cx="1968593" cy="179862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H:\1\Фотографии\31.08.2017 Робототехники\DSC00193.JPG"/>
          <p:cNvPicPr>
            <a:picLocks noChangeAspect="1" noChangeArrowheads="1"/>
          </p:cNvPicPr>
          <p:nvPr/>
        </p:nvPicPr>
        <p:blipFill>
          <a:blip r:embed="rId3" cstate="print"/>
          <a:srcRect l="39598" t="27286" r="7725"/>
          <a:stretch>
            <a:fillRect/>
          </a:stretch>
        </p:blipFill>
        <p:spPr bwMode="auto">
          <a:xfrm>
            <a:off x="179512" y="1628800"/>
            <a:ext cx="1886558" cy="17324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331640" y="1700808"/>
            <a:ext cx="71045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Аппаратный комплекс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FreshFood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"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260648"/>
            <a:ext cx="5868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УР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города Ижевска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«Дворец детского (юношеского) творчества»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4272677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МБОУ ДО ДД(Ю)Т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Орлов Никита, Лапин Михаил,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Азиатцева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Алена Вениаминовна,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 дополнительного 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 Павел Михайлович,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1" y="3706336"/>
            <a:ext cx="2267744" cy="1700808"/>
          </a:xfrm>
          <a:prstGeom prst="rect">
            <a:avLst/>
          </a:prstGeom>
        </p:spPr>
      </p:pic>
      <p:pic>
        <p:nvPicPr>
          <p:cNvPr id="9" name="Рисунок 8" descr="IMG_20180530_153347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98258" y="4776495"/>
            <a:ext cx="1933135" cy="159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4046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FreshFood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InkedBezymyanny-1_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" y="1867322"/>
            <a:ext cx="1546076" cy="448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23356" y="3060959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Мобильное приложение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707290"/>
            <a:ext cx="3419872" cy="2692723"/>
          </a:xfrm>
          <a:prstGeom prst="rect">
            <a:avLst/>
          </a:prstGeom>
        </p:spPr>
      </p:pic>
      <p:pic>
        <p:nvPicPr>
          <p:cNvPr id="9" name="Рисунок 8" descr="https://pp.userapi.com/c824202/v824202893/14eb73/JU7j61uEBLE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55212" y="3707290"/>
            <a:ext cx="3952892" cy="259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54439" y="3384124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Личный </a:t>
            </a:r>
            <a:r>
              <a:rPr lang="ru-RU" dirty="0"/>
              <a:t>кабинет  </a:t>
            </a:r>
            <a:endParaRPr lang="ru-RU" dirty="0"/>
          </a:p>
        </p:txBody>
      </p:sp>
      <p:pic>
        <p:nvPicPr>
          <p:cNvPr id="10" name="Рисунок 9" descr="https://pp.userapi.com/c824202/v824202893/14eb7d/fbBl8_EB_vY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28589" y="2056416"/>
            <a:ext cx="2792625" cy="132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47864" y="1620142"/>
            <a:ext cx="3787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Статистика испорченных продуктов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9916" y="548680"/>
            <a:ext cx="2488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FreshFoodPro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Bezymyanny-1 (2)_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0565"/>
            <a:ext cx="475734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AutoShape 4" descr="ÐÐ°ÑÑÐ¸Ð½ÐºÐ¸ Ð¿Ð¾ Ð·Ð°Ð¿ÑÐ¾ÑÑ Ð¿Ð¾Ð³ÑÐµÐ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916" y="1690362"/>
            <a:ext cx="3485222" cy="23704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58" y="4797152"/>
            <a:ext cx="4543053" cy="15851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88224" y="449462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Сайт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5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71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Nikita Orlov</cp:lastModifiedBy>
  <cp:revision>83</cp:revision>
  <dcterms:created xsi:type="dcterms:W3CDTF">2017-09-06T09:18:07Z</dcterms:created>
  <dcterms:modified xsi:type="dcterms:W3CDTF">2018-08-29T05:00:27Z</dcterms:modified>
</cp:coreProperties>
</file>