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44B4-2439-4771-BAF9-9B10BF285F27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8AC2-EC3B-48D5-ACBD-B548A53AE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44B4-2439-4771-BAF9-9B10BF285F27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8AC2-EC3B-48D5-ACBD-B548A53AE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84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44B4-2439-4771-BAF9-9B10BF285F27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8AC2-EC3B-48D5-ACBD-B548A53AE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770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44B4-2439-4771-BAF9-9B10BF285F27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8AC2-EC3B-48D5-ACBD-B548A53AE6D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5755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44B4-2439-4771-BAF9-9B10BF285F27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8AC2-EC3B-48D5-ACBD-B548A53AE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202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44B4-2439-4771-BAF9-9B10BF285F27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8AC2-EC3B-48D5-ACBD-B548A53AE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984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44B4-2439-4771-BAF9-9B10BF285F27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8AC2-EC3B-48D5-ACBD-B548A53AE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730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44B4-2439-4771-BAF9-9B10BF285F27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8AC2-EC3B-48D5-ACBD-B548A53AE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545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44B4-2439-4771-BAF9-9B10BF285F27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8AC2-EC3B-48D5-ACBD-B548A53AE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921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44B4-2439-4771-BAF9-9B10BF285F27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8AC2-EC3B-48D5-ACBD-B548A53AE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8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44B4-2439-4771-BAF9-9B10BF285F27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8AC2-EC3B-48D5-ACBD-B548A53AE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00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44B4-2439-4771-BAF9-9B10BF285F27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8AC2-EC3B-48D5-ACBD-B548A53AE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633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44B4-2439-4771-BAF9-9B10BF285F27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8AC2-EC3B-48D5-ACBD-B548A53AE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44B4-2439-4771-BAF9-9B10BF285F27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8AC2-EC3B-48D5-ACBD-B548A53AE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63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44B4-2439-4771-BAF9-9B10BF285F27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8AC2-EC3B-48D5-ACBD-B548A53AE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83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44B4-2439-4771-BAF9-9B10BF285F27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8AC2-EC3B-48D5-ACBD-B548A53AE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440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44B4-2439-4771-BAF9-9B10BF285F27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8AC2-EC3B-48D5-ACBD-B548A53AE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47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B0944B4-2439-4771-BAF9-9B10BF285F27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38AC2-EC3B-48D5-ACBD-B548A53AE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807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52E05B-F5F1-4A63-AEAF-B573EE1B9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19" y="2883877"/>
            <a:ext cx="5799234" cy="3445649"/>
          </a:xfrm>
          <a:prstGeom prst="rect">
            <a:avLst/>
          </a:prstGeom>
          <a:pattFill prst="pct60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D5A87-9698-4B4E-BC74-CDDFC5F444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Телеуправляемые необитаемые подводные аппараты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DD16D-BD22-47D7-96A2-BBD0A72C81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430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6C8899-6CEE-4DE2-93FC-4DB18CE6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Аналоги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83ACE4-49D1-4CF1-8419-2A906529B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2208" y="5461493"/>
            <a:ext cx="3916524" cy="5635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000" dirty="0"/>
              <a:t>Моби Дик, </a:t>
            </a:r>
            <a:r>
              <a:rPr lang="ru-RU" sz="2000" dirty="0" err="1"/>
              <a:t>The</a:t>
            </a:r>
            <a:r>
              <a:rPr lang="ru-RU" sz="2000" dirty="0"/>
              <a:t> "</a:t>
            </a:r>
            <a:r>
              <a:rPr lang="ru-RU" sz="2000" dirty="0" err="1"/>
              <a:t>Whale</a:t>
            </a:r>
            <a:r>
              <a:rPr lang="ru-RU" sz="2000" dirty="0"/>
              <a:t>", Россия</a:t>
            </a:r>
          </a:p>
          <a:p>
            <a:endParaRPr lang="ru-RU" dirty="0"/>
          </a:p>
        </p:txBody>
      </p:sp>
      <p:pic>
        <p:nvPicPr>
          <p:cNvPr id="1026" name="Picture 2" descr="http://robotrends.ru/images/1651/514599/20161219_Glider_Oceanos.640x1200.png">
            <a:extLst>
              <a:ext uri="{FF2B5EF4-FFF2-40B4-BE49-F238E27FC236}">
                <a16:creationId xmlns:a16="http://schemas.microsoft.com/office/drawing/2014/main" id="{BBBE44E0-36B2-4C1E-8A47-BAE9D7BAD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01" y="1825625"/>
            <a:ext cx="4810995" cy="225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obotrends.ru/images/1612/597674/mobydick.640x1200.jpg">
            <a:extLst>
              <a:ext uri="{FF2B5EF4-FFF2-40B4-BE49-F238E27FC236}">
                <a16:creationId xmlns:a16="http://schemas.microsoft.com/office/drawing/2014/main" id="{4D2444CE-5594-4077-82E8-121B4294F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894" y="1825625"/>
            <a:ext cx="4810995" cy="36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4DD6FF61-C365-4D75-959E-D5B91667673E}"/>
              </a:ext>
            </a:extLst>
          </p:cNvPr>
          <p:cNvSpPr txBox="1">
            <a:spLocks/>
          </p:cNvSpPr>
          <p:nvPr/>
        </p:nvSpPr>
        <p:spPr>
          <a:xfrm>
            <a:off x="402101" y="4215716"/>
            <a:ext cx="5485072" cy="563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err="1"/>
              <a:t>Глайдер</a:t>
            </a:r>
            <a:r>
              <a:rPr lang="ru-RU" dirty="0"/>
              <a:t> (Морская тень), </a:t>
            </a:r>
            <a:r>
              <a:rPr lang="ru-RU" dirty="0" err="1"/>
              <a:t>Океанос</a:t>
            </a:r>
            <a:r>
              <a:rPr lang="ru-RU" dirty="0"/>
              <a:t>, Россия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427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7026C-9766-4F47-946B-72380228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Сферы применения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7CAFBC-10E0-4E69-A83A-E0E81DC6B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cdn.promdevelop.ru/wp-content/uploads/gavia_offshore_surveyor_in_pipeline_inspection.jpg">
            <a:extLst>
              <a:ext uri="{FF2B5EF4-FFF2-40B4-BE49-F238E27FC236}">
                <a16:creationId xmlns:a16="http://schemas.microsoft.com/office/drawing/2014/main" id="{18B4B2D8-168C-42E4-9EE2-D4817262F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09307"/>
            <a:ext cx="4150668" cy="247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hoto-day.ru/wp-content/uploads/2015/05/9.jpg">
            <a:extLst>
              <a:ext uri="{FF2B5EF4-FFF2-40B4-BE49-F238E27FC236}">
                <a16:creationId xmlns:a16="http://schemas.microsoft.com/office/drawing/2014/main" id="{B5CF23FD-8EA5-4B56-8730-1D44179B9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09307"/>
            <a:ext cx="3716922" cy="247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0-tub-ru.yandex.net/i?id=04b595677e40acedb6c473981d95ce33&amp;n=13">
            <a:extLst>
              <a:ext uri="{FF2B5EF4-FFF2-40B4-BE49-F238E27FC236}">
                <a16:creationId xmlns:a16="http://schemas.microsoft.com/office/drawing/2014/main" id="{BB851F73-1DBE-4B5E-8972-C76504878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04621"/>
            <a:ext cx="3618923" cy="26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ewmif.ru/u/dd/news/138/image.jpg">
            <a:extLst>
              <a:ext uri="{FF2B5EF4-FFF2-40B4-BE49-F238E27FC236}">
                <a16:creationId xmlns:a16="http://schemas.microsoft.com/office/drawing/2014/main" id="{AA163250-BC52-4CA5-9B83-83AC3D74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330" y="4004621"/>
            <a:ext cx="3549592" cy="26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9732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</TotalTime>
  <Words>11</Words>
  <Application>Microsoft Office PowerPoint</Application>
  <PresentationFormat>Широкоэкранный</PresentationFormat>
  <Paragraphs>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Ион</vt:lpstr>
      <vt:lpstr>Телеуправляемые необитаемые подводные аппараты</vt:lpstr>
      <vt:lpstr>Аналоги</vt:lpstr>
      <vt:lpstr>Сферы применения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Копышов</dc:creator>
  <cp:lastModifiedBy>Илья Копышов</cp:lastModifiedBy>
  <cp:revision>6</cp:revision>
  <dcterms:created xsi:type="dcterms:W3CDTF">2018-08-26T11:04:08Z</dcterms:created>
  <dcterms:modified xsi:type="dcterms:W3CDTF">2018-08-31T19:31:19Z</dcterms:modified>
</cp:coreProperties>
</file>