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okvant15user" initials="r" lastIdx="2" clrIdx="0">
    <p:extLst>
      <p:ext uri="{19B8F6BF-5375-455C-9EA6-DF929625EA0E}">
        <p15:presenceInfo xmlns:p15="http://schemas.microsoft.com/office/powerpoint/2012/main" userId="robokvant15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Автоматизированный модуль фермы для МКС</a:t>
            </a:r>
          </a:p>
        </p:txBody>
      </p:sp>
    </p:spTree>
    <p:extLst>
      <p:ext uri="{BB962C8B-B14F-4D97-AF65-F5344CB8AC3E}">
        <p14:creationId xmlns:p14="http://schemas.microsoft.com/office/powerpoint/2010/main" val="36708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Задачи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i="1" dirty="0"/>
              <a:t>Наша задача обеспечить пропитание космонавтом</a:t>
            </a:r>
            <a:endParaRPr lang="ru-RU" sz="4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057" y="2289991"/>
            <a:ext cx="6473755" cy="341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i="1" dirty="0"/>
              <a:t>В настоящее время главной проблемой космонавтов является приготовление еды. Чтобы доставить продукты на МКС отправляют космический корабль – это довольно дорого. Но спустя несколько дней мы читаем в газетах: «Потерян четвертый «грузовик» для МКС за два года». Если так будет продолжаться в течение долгих лет, то у космонавтов не останется пропитания. Мы разрабатываем «Автоматизированный модуль фермы для МКС».</a:t>
            </a:r>
            <a:endParaRPr lang="ru-RU" sz="2400" dirty="0"/>
          </a:p>
        </p:txBody>
      </p:sp>
      <p:pic>
        <p:nvPicPr>
          <p:cNvPr id="1026" name="Picture 2" descr="ÐÐ°ÑÑÐ¸Ð½ÐºÐ¸ Ð¿Ð¾ Ð·Ð°Ð¿ÑÐ¾ÑÑ ÑÐ°ÐºÐµ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40" y="2388387"/>
            <a:ext cx="4145002" cy="25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макета и механизмы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248" y="2365513"/>
            <a:ext cx="6192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 нашего проекта является макет. Сам механизм находится на железном каркасе. Организованна реечная передача.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445168" y="3440130"/>
            <a:ext cx="5090492" cy="317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327" y="2220685"/>
            <a:ext cx="5176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Внутри  макета находится станция в которой исследуется выращенный продукт. Используется конвейерная лента для передачи.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76" y="3440130"/>
            <a:ext cx="5126736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378</TotalTime>
  <Words>90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Совет директоров</vt:lpstr>
      <vt:lpstr>Автоматизированный модуль фермы для МКС</vt:lpstr>
      <vt:lpstr>Задачи </vt:lpstr>
      <vt:lpstr>Актуальность</vt:lpstr>
      <vt:lpstr>Строение макета и механизмы</vt:lpstr>
    </vt:vector>
  </TitlesOfParts>
  <Company>Департамент образования администрации города Липецка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Автоматизированный модуль фермы для МКС</dc:title>
  <dc:creator>robokvant15user</dc:creator>
  <cp:lastModifiedBy>RePack by Diakov</cp:lastModifiedBy>
  <cp:revision>22</cp:revision>
  <dcterms:created xsi:type="dcterms:W3CDTF">2018-04-14T10:59:00Z</dcterms:created>
  <dcterms:modified xsi:type="dcterms:W3CDTF">2018-09-05T06:41:07Z</dcterms:modified>
</cp:coreProperties>
</file>