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4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9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0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4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1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5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9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0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1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3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E67B-3F92-47F6-A54E-DDC44979F71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C095-E593-478B-A6A9-77188AA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Робот Сосиска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Александр Семичев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21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1123_221312 — копия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0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Робот Сосиска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Сосиска</dc:title>
  <dc:creator>RePack by Diakov</dc:creator>
  <cp:lastModifiedBy>RePack by Diakov</cp:lastModifiedBy>
  <cp:revision>2</cp:revision>
  <dcterms:created xsi:type="dcterms:W3CDTF">2018-11-23T20:00:49Z</dcterms:created>
  <dcterms:modified xsi:type="dcterms:W3CDTF">2018-11-23T20:03:18Z</dcterms:modified>
</cp:coreProperties>
</file>