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49C0-9845-4111-A41A-D687ECD4681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7CD5-6340-4FD8-9B32-CFDF17F3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Движение робота по черной линии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Выполнил: Александров Рома, 7 класс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Охотников Илья, 6 класс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Руководитель: Некрасов А. Г.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ГБОУ СОШ №447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029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77111"/>
            <a:ext cx="1152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моторов в зависимости от положения датчиков света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7912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73216"/>
            <a:ext cx="10763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Программа движения робота с двумя датчикам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B050"/>
                </a:solidFill>
              </a:rPr>
              <a:t>Применена схема ветвления и цикла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680520" cy="462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45224"/>
            <a:ext cx="10763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модель робота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99509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53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Движение робота по черной линии</vt:lpstr>
      <vt:lpstr>Презентация PowerPoint</vt:lpstr>
      <vt:lpstr>Работа моторов в зависимости от положения датчиков света</vt:lpstr>
      <vt:lpstr>Программа движения робота с двумя датчикам</vt:lpstr>
      <vt:lpstr>Наша модель робота</vt:lpstr>
      <vt:lpstr>Спасибо за внимание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робота по черной линии</dc:title>
  <dc:creator>Александр</dc:creator>
  <cp:lastModifiedBy>teacher</cp:lastModifiedBy>
  <cp:revision>9</cp:revision>
  <dcterms:created xsi:type="dcterms:W3CDTF">2018-11-05T07:45:34Z</dcterms:created>
  <dcterms:modified xsi:type="dcterms:W3CDTF">2018-12-01T05:42:04Z</dcterms:modified>
</cp:coreProperties>
</file>