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DD84-4F76-4456-913F-104243E05C13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552E-E55F-40B1-A80B-ECF7FB2E6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16632"/>
            <a:ext cx="2592288" cy="432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Искатель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47525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Там куда еще не добрался человек, там где агрессивные окружающие условия затрудняют его присутствие придет на помощь робот Искатель.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Роботу Искателю под силу решение самых разнообразных и сложных задач: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-Исследование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труднодоступных и труднопроходимых поверхностей суши и прибрежных территорий, в том числе поверхностей других планет.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-Геологическая разведка с отбором образцов грунтов, бурением скважин.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-Обследование зараженных территорий (радиация, химическое заражение).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-Сборка жилых модулей на исследуемых планетах до прибытия космонавтов.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Разработанная модель робота предназначена для отработки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 анализа технологий 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созданию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многофункциональных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роботов исследователей труднодоступных территорий.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Модель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демонстрирует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широкие возможности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таких роботов, а также показывает  направления для дальнейших  усовершенствований.</a:t>
            </a: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436510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Геологическая разведка на других планетах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08920"/>
            <a:ext cx="3024336" cy="170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778"/>
            <a:ext cx="2952328" cy="22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88224" y="242088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Робот Искатель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t="13722" r="25522" b="8088"/>
          <a:stretch>
            <a:fillRect/>
          </a:stretch>
        </p:blipFill>
        <p:spPr bwMode="auto">
          <a:xfrm>
            <a:off x="5868144" y="4725144"/>
            <a:ext cx="2952328" cy="17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56176" y="645333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Сборка лунной станции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116632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Искатель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62646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Состав и принцип действия: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Для достижения многофункциональных возможностей робота Искателя решались следующие задачи: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Повышенная проходимость робота по различным рельефам суши.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-Возможность разведки территории с воздуха,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поиск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маршрута, фото и видеосъемка.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-Возможность перемещения объектов, отбор проб грунтов и других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образцов,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удаление объектов, препятствующих движению робота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Возможность наблюдения за движением и работой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платформы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 стороны.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Дистанционное управление роботом, его оборудованием и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инструментами по радиосвязи.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Все оборудование робота размещено на колесной платформе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 Колесная платформа обеспечивает перемещение робота по самым сложным рельефам местности. Платформа оснащена тремя парами колес повышенной проходимости. Колеса установлены на демпфирующей подвеске. Платформа оснащена приводами для движения и маневрирования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Закрепленный на платформе манипулятор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обеспечивает проведение различных операций по захвату и перемещению объектов. Манипулятор оснащен пятью сервоприводами, автономным питанием, управляющей платой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Arduino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UNO и управляется дистанционно посредством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Bluetooth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модуля.</a:t>
            </a:r>
          </a:p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Квадрокоптер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размещается на посадочной площадке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Он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оснащен встроенным микроконтроллером, видеокамерой и управляется дистанционно по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Wi-Fi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 Видеоизображение может передаваться на пульт управления как в режиме полета, так и с посадочной площадки в качестве курсовой камеры колесной платформы.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Предусмотрены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органы управления для всех систем робота исследователя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1814" r="10998"/>
          <a:stretch>
            <a:fillRect/>
          </a:stretch>
        </p:blipFill>
        <p:spPr bwMode="auto">
          <a:xfrm>
            <a:off x="6372200" y="620688"/>
            <a:ext cx="2522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6301" t="3671"/>
          <a:stretch>
            <a:fillRect/>
          </a:stretch>
        </p:blipFill>
        <p:spPr bwMode="auto">
          <a:xfrm>
            <a:off x="6405592" y="3933056"/>
            <a:ext cx="2558896" cy="225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18616" t="7092" r="17026"/>
          <a:stretch>
            <a:fillRect/>
          </a:stretch>
        </p:blipFill>
        <p:spPr bwMode="auto">
          <a:xfrm>
            <a:off x="827584" y="1556792"/>
            <a:ext cx="3168352" cy="34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3203848" y="260648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Искатель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251520" y="83671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</a:rPr>
              <a:t>Квадрокоптер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на посадочной площадке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7784" y="83671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Манипулятор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39952" y="8367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Arduino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совместимая плата управления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оборудованием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60032" y="5589240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Пульт управления роботом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971600" y="1340768"/>
            <a:ext cx="432048" cy="1800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 l="4726" t="6424" r="13361"/>
          <a:stretch>
            <a:fillRect/>
          </a:stretch>
        </p:blipFill>
        <p:spPr bwMode="auto">
          <a:xfrm>
            <a:off x="4644008" y="1556792"/>
            <a:ext cx="3456384" cy="33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Прямая соединительная линия 42"/>
          <p:cNvCxnSpPr/>
          <p:nvPr/>
        </p:nvCxnSpPr>
        <p:spPr>
          <a:xfrm flipH="1">
            <a:off x="2699792" y="1196752"/>
            <a:ext cx="144016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563888" y="1340768"/>
            <a:ext cx="792088" cy="136815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79712" y="544522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Колесная платформа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2555776" y="4365104"/>
            <a:ext cx="360040" cy="10081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827584" y="4149080"/>
            <a:ext cx="504056" cy="122413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9512" y="544522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Привод поворота платформы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5436096" y="4509120"/>
            <a:ext cx="72008" cy="10081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7452320" y="1412776"/>
            <a:ext cx="288032" cy="172819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4288" y="8367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Клещевой захват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манипулятора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7308304" y="3501008"/>
            <a:ext cx="504056" cy="201622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236296" y="55892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Батарея питания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Колесной платформы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160</Words>
  <Application>Microsoft Office PowerPoint</Application>
  <PresentationFormat>Экран (4:3)</PresentationFormat>
  <Paragraphs>42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Искатель</vt:lpstr>
      <vt:lpstr>Слайд 2</vt:lpstr>
      <vt:lpstr>Слайд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станция</dc:title>
  <dc:creator>D</dc:creator>
  <cp:lastModifiedBy>D</cp:lastModifiedBy>
  <cp:revision>34</cp:revision>
  <dcterms:created xsi:type="dcterms:W3CDTF">2018-12-07T21:01:34Z</dcterms:created>
  <dcterms:modified xsi:type="dcterms:W3CDTF">2019-03-21T22:07:09Z</dcterms:modified>
</cp:coreProperties>
</file>