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Maven Pro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MavenPro-bold.fntdata"/><Relationship Id="rId16" Type="http://schemas.openxmlformats.org/officeDocument/2006/relationships/font" Target="fonts/Maven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65588da2b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65588da2b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65588da2b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65588da2b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108f54d5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108f54d5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65588da2b_0_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65588da2b_0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108f54d5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108f54d5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6.jpg"/><Relationship Id="rId7" Type="http://schemas.openxmlformats.org/officeDocument/2006/relationships/image" Target="../media/image5.jpg"/><Relationship Id="rId8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25"/>
            <a:ext cx="52959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“Будильник - рассвет”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33714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который поможет проснуться теплым зимним утром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Проблема</a:t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 время сна зрительные рецепторы реагируют на уровень освещенности и </a:t>
            </a:r>
            <a:r>
              <a:rPr lang="ru"/>
              <a:t>посылают</a:t>
            </a:r>
            <a:r>
              <a:rPr lang="ru"/>
              <a:t> сигналы в мозг, который управляет выработкой </a:t>
            </a:r>
            <a:r>
              <a:rPr lang="ru"/>
              <a:t>гормонов</a:t>
            </a:r>
            <a:r>
              <a:rPr lang="ru"/>
              <a:t>, </a:t>
            </a:r>
            <a:r>
              <a:rPr lang="ru"/>
              <a:t>необходимых</a:t>
            </a:r>
            <a:r>
              <a:rPr lang="ru"/>
              <a:t> для сна и пробуждения.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Под утро, вместе с рассветом, организм перестает </a:t>
            </a:r>
            <a:r>
              <a:rPr lang="ru"/>
              <a:t>вырабатывать</a:t>
            </a:r>
            <a:r>
              <a:rPr lang="ru"/>
              <a:t> </a:t>
            </a:r>
            <a:r>
              <a:rPr lang="ru"/>
              <a:t>гормон</a:t>
            </a:r>
            <a:r>
              <a:rPr lang="ru"/>
              <a:t> сна, а уровень гормона бодрости повышается. В результате человек постепенно просыпается и </a:t>
            </a:r>
            <a:r>
              <a:rPr lang="ru"/>
              <a:t>начинает</a:t>
            </a:r>
            <a:r>
              <a:rPr lang="ru"/>
              <a:t> утро без сонливости и плохого настроения.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Зимой и осенью количество света по утрам значительно снижается и биоритмы организма не соответствуют рабочему графику.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Выход один! Свет утром нужно включать плавно, еще до того как начать просыпаться.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Нам понадобиться</a:t>
            </a:r>
            <a:endParaRPr/>
          </a:p>
        </p:txBody>
      </p:sp>
      <p:pic>
        <p:nvPicPr>
          <p:cNvPr id="290" name="Google Shape;2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750" y="1597875"/>
            <a:ext cx="2422873" cy="161524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/>
          <p:nvPr/>
        </p:nvSpPr>
        <p:spPr>
          <a:xfrm>
            <a:off x="918138" y="2737625"/>
            <a:ext cx="17121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Arduino Nano</a:t>
            </a:r>
            <a:endParaRPr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3224" y="1597875"/>
            <a:ext cx="2422873" cy="161525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5"/>
          <p:cNvSpPr txBox="1"/>
          <p:nvPr/>
        </p:nvSpPr>
        <p:spPr>
          <a:xfrm>
            <a:off x="3715938" y="2737625"/>
            <a:ext cx="17121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Nunito"/>
                <a:ea typeface="Nunito"/>
                <a:cs typeface="Nunito"/>
                <a:sym typeface="Nunito"/>
              </a:rPr>
              <a:t>Дисплей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4" name="Google Shape;29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3674" y="1597875"/>
            <a:ext cx="2422873" cy="161525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5"/>
          <p:cNvSpPr txBox="1"/>
          <p:nvPr/>
        </p:nvSpPr>
        <p:spPr>
          <a:xfrm>
            <a:off x="6707075" y="2737625"/>
            <a:ext cx="17121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Nunito"/>
                <a:ea typeface="Nunito"/>
                <a:cs typeface="Nunito"/>
                <a:sym typeface="Nunito"/>
              </a:rPr>
              <a:t>Энкодер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6" name="Google Shape;29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750" y="3397650"/>
            <a:ext cx="2422873" cy="161524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5"/>
          <p:cNvSpPr txBox="1"/>
          <p:nvPr/>
        </p:nvSpPr>
        <p:spPr>
          <a:xfrm>
            <a:off x="918138" y="4472900"/>
            <a:ext cx="17121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Nunito"/>
                <a:ea typeface="Nunito"/>
                <a:cs typeface="Nunito"/>
                <a:sym typeface="Nunito"/>
              </a:rPr>
              <a:t>Часы реального времени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8" name="Google Shape;29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3237" y="3397650"/>
            <a:ext cx="2422873" cy="161525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5"/>
          <p:cNvSpPr txBox="1"/>
          <p:nvPr/>
        </p:nvSpPr>
        <p:spPr>
          <a:xfrm>
            <a:off x="3715950" y="4472900"/>
            <a:ext cx="17121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Nunito"/>
                <a:ea typeface="Nunito"/>
                <a:cs typeface="Nunito"/>
                <a:sym typeface="Nunito"/>
              </a:rPr>
              <a:t>Полевой </a:t>
            </a:r>
            <a:r>
              <a:rPr lang="ru">
                <a:latin typeface="Nunito"/>
                <a:ea typeface="Nunito"/>
                <a:cs typeface="Nunito"/>
                <a:sym typeface="Nunito"/>
              </a:rPr>
              <a:t>транзистор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0" name="Google Shape;30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3700" y="3397650"/>
            <a:ext cx="2422873" cy="161524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5"/>
          <p:cNvSpPr txBox="1"/>
          <p:nvPr/>
        </p:nvSpPr>
        <p:spPr>
          <a:xfrm>
            <a:off x="6707075" y="4472900"/>
            <a:ext cx="17121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Nunito"/>
                <a:ea typeface="Nunito"/>
                <a:cs typeface="Nunito"/>
                <a:sym typeface="Nunito"/>
              </a:rPr>
              <a:t>Пищалка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Схема сборки</a:t>
            </a:r>
            <a:endParaRPr/>
          </a:p>
        </p:txBody>
      </p:sp>
      <p:pic>
        <p:nvPicPr>
          <p:cNvPr id="307" name="Google Shape;3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313" y="1469425"/>
            <a:ext cx="5761469" cy="32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Прототип будильника на макетной плате</a:t>
            </a:r>
            <a:endParaRPr/>
          </a:p>
        </p:txBody>
      </p:sp>
      <p:pic>
        <p:nvPicPr>
          <p:cNvPr id="313" name="Google Shape;3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200" y="1359525"/>
            <a:ext cx="6427600" cy="36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Инструкция по эксплуатации</a:t>
            </a:r>
            <a:endParaRPr/>
          </a:p>
        </p:txBody>
      </p:sp>
      <p:sp>
        <p:nvSpPr>
          <p:cNvPr id="319" name="Google Shape;319;p18"/>
          <p:cNvSpPr txBox="1"/>
          <p:nvPr>
            <p:ph idx="1" type="body"/>
          </p:nvPr>
        </p:nvSpPr>
        <p:spPr>
          <a:xfrm>
            <a:off x="4646150" y="1179600"/>
            <a:ext cx="4314000" cy="35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400"/>
              <a:t>Часы имеют три прямых настройки (без перепрошивки, установка при помощи энкодера): вкл/выкл будильника, установка времени часов и времени будильника. Все настройки сохраняются в энергонезависимую память и не сбрасываются при перезагрузке (а время так вообще продолжает свой отсчёт благодаря батарейке в RTC модуле). За указанное до будильника в прошивке “время рассвета” яркость </a:t>
            </a:r>
            <a:r>
              <a:rPr lang="ru" sz="1400"/>
              <a:t>начинает</a:t>
            </a:r>
            <a:r>
              <a:rPr lang="ru" sz="1400"/>
              <a:t> плавно возрастать в указанных в прошивке пределах. По достижению времени будильника </a:t>
            </a:r>
            <a:r>
              <a:rPr lang="ru" sz="1400"/>
              <a:t>начнет</a:t>
            </a:r>
            <a:r>
              <a:rPr lang="ru" sz="1400"/>
              <a:t> орать пищалка, выключить её можно удержанием кнопки энкодера. Либо дождаться, когда всё выключится автоматически через указанный в прошивке таймаут. Сладких снов!</a:t>
            </a:r>
            <a:endParaRPr sz="1400"/>
          </a:p>
        </p:txBody>
      </p:sp>
      <p:pic>
        <p:nvPicPr>
          <p:cNvPr id="320" name="Google Shape;3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00" y="2101250"/>
            <a:ext cx="4399899" cy="14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