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2" autoAdjust="0"/>
    <p:restoredTop sz="86356" autoAdjust="0"/>
  </p:normalViewPr>
  <p:slideViewPr>
    <p:cSldViewPr>
      <p:cViewPr varScale="1">
        <p:scale>
          <a:sx n="60" d="100"/>
          <a:sy n="60" d="100"/>
        </p:scale>
        <p:origin x="-3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0758B0-5DF6-439E-9EB4-3CDB69FBA7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2BE4C4-577D-4279-A453-7D746BFFF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81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3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179712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latin typeface="Albertus" pitchFamily="34" charset="0"/>
              </a:rPr>
              <a:t>#</a:t>
            </a:r>
            <a:r>
              <a:rPr lang="ru-RU" sz="9600" dirty="0" smtClean="0">
                <a:solidFill>
                  <a:srgbClr val="FFFF00"/>
                </a:solidFill>
              </a:rPr>
              <a:t>Ям.</a:t>
            </a:r>
            <a:r>
              <a:rPr lang="en-US" sz="9600" dirty="0" smtClean="0">
                <a:solidFill>
                  <a:srgbClr val="FFFF00"/>
                </a:solidFill>
              </a:rPr>
              <a:t>net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концепт: </a:t>
            </a:r>
            <a:r>
              <a:rPr lang="ru-RU" b="1" i="1" dirty="0" smtClean="0">
                <a:solidFill>
                  <a:srgbClr val="FFFF00"/>
                </a:solidFill>
              </a:rPr>
              <a:t>Безносов Максим и Захаров Никита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xmlns="" val="307633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056784" cy="15841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Цель: Обеспечение безопасности дорог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560840" cy="25922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</a:rPr>
              <a:t>ктуальность</a:t>
            </a:r>
            <a:r>
              <a:rPr lang="ru-RU" sz="2800" b="1" dirty="0" smtClean="0">
                <a:solidFill>
                  <a:srgbClr val="FF0000"/>
                </a:solidFill>
              </a:rPr>
              <a:t>: </a:t>
            </a:r>
            <a:r>
              <a:rPr lang="ru-RU" sz="2800" b="1" i="1" dirty="0" smtClean="0">
                <a:solidFill>
                  <a:srgbClr val="FF0000"/>
                </a:solidFill>
              </a:rPr>
              <a:t>Ровное дорожное покрытие покрытие-залог спокойного и безопасного дорожного движения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800" b="1" dirty="0" smtClean="0">
                <a:solidFill>
                  <a:srgbClr val="FF0000"/>
                </a:solidFill>
              </a:rPr>
              <a:t>: </a:t>
            </a:r>
            <a:r>
              <a:rPr lang="ru-RU" sz="2800" b="1" i="1" dirty="0" smtClean="0">
                <a:solidFill>
                  <a:srgbClr val="FF0000"/>
                </a:solidFill>
              </a:rPr>
              <a:t>1.Изучить проблему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2</a:t>
            </a:r>
            <a:r>
              <a:rPr lang="ru-RU" sz="2800" b="1" i="1" baseline="0" dirty="0" smtClean="0">
                <a:solidFill>
                  <a:srgbClr val="FF0000"/>
                </a:solidFill>
              </a:rPr>
              <a:t> проанализировать пу</a:t>
            </a:r>
            <a:r>
              <a:rPr lang="ru-RU" sz="2800" b="1" i="1" dirty="0" smtClean="0">
                <a:solidFill>
                  <a:srgbClr val="FF0000"/>
                </a:solidFill>
              </a:rPr>
              <a:t>ти её решения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3.Разработать проект современного робота по ремонту дорог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4. Представить свой проект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742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</TotalTime>
  <Words>47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#Ям.net</vt:lpstr>
      <vt:lpstr>концепт: Безносов Максим и Захаров Никита</vt:lpstr>
      <vt:lpstr>Цель: Обеспечение безопасности дорог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Обеспечение безопасности дороги</dc:title>
  <dc:creator>Безносов А.А.</dc:creator>
  <cp:lastModifiedBy>ЦТР-25</cp:lastModifiedBy>
  <cp:revision>29</cp:revision>
  <dcterms:created xsi:type="dcterms:W3CDTF">2019-04-14T17:23:22Z</dcterms:created>
  <dcterms:modified xsi:type="dcterms:W3CDTF">2019-04-15T07:54:39Z</dcterms:modified>
</cp:coreProperties>
</file>