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4660"/>
  </p:normalViewPr>
  <p:slideViewPr>
    <p:cSldViewPr>
      <p:cViewPr varScale="1">
        <p:scale>
          <a:sx n="84" d="100"/>
          <a:sy n="84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260648"/>
            <a:ext cx="5868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УР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Ижевска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«Дворец детского (юношеского) творчества»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11122" y="2792831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Логинов Сергей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Пономарёв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Никита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Азиатцева Алена Вениаминовна,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 Павел Михайлович,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772815"/>
            <a:ext cx="8352928" cy="646331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Команда «</a:t>
            </a:r>
            <a:r>
              <a:rPr lang="en-US" sz="3600" b="1" dirty="0" smtClean="0">
                <a:solidFill>
                  <a:srgbClr val="FF0000"/>
                </a:solidFill>
              </a:rPr>
              <a:t>Robo</a:t>
            </a:r>
            <a:r>
              <a:rPr lang="ru-RU" sz="3600" b="1" dirty="0" smtClean="0">
                <a:solidFill>
                  <a:srgbClr val="FF0000"/>
                </a:solidFill>
              </a:rPr>
              <a:t>Сфера 1.0» </a:t>
            </a:r>
            <a:r>
              <a:rPr lang="ru-RU" sz="3600" b="1" dirty="0" smtClean="0">
                <a:solidFill>
                  <a:srgbClr val="FF0000"/>
                </a:solidFill>
              </a:rPr>
              <a:t>представляет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12576" y="241914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Робот-газонокосилка                         		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“Mower System”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5" b="28992"/>
          <a:stretch/>
        </p:blipFill>
        <p:spPr>
          <a:xfrm>
            <a:off x="1403648" y="3649163"/>
            <a:ext cx="2592288" cy="29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606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Робот-газонокосилка                             	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Mower System”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Проблема : </a:t>
            </a:r>
            <a:r>
              <a:rPr lang="ru-RU" dirty="0" smtClean="0"/>
              <a:t>стрижка больших газонов финансово и физически затратная.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14214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разработать робота, который сможет без участия человека </a:t>
            </a:r>
            <a:r>
              <a:rPr lang="ru-RU" dirty="0"/>
              <a:t>с</a:t>
            </a:r>
            <a:r>
              <a:rPr lang="ru-RU" dirty="0" smtClean="0"/>
              <a:t>косить газон большого размера.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71703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Задачи: 1.Подобрать подходящий корпус.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2.Выбрать подходящую плату.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3.Определиться с моторами.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788479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Актуальность : в настоящее время многие переезжают жить из города в коттеджи , и хотят иметь красивый газон. Но ухаживать за ним у них нет времени . Тогда им поможет робот-газонокосилка.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933056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 проект состоит из:</a:t>
            </a:r>
          </a:p>
          <a:p>
            <a:r>
              <a:rPr lang="ru-RU" dirty="0" smtClean="0"/>
              <a:t>Платы </a:t>
            </a:r>
            <a:r>
              <a:rPr lang="en-US" dirty="0" smtClean="0"/>
              <a:t>Arduino “Strela”</a:t>
            </a:r>
          </a:p>
          <a:p>
            <a:r>
              <a:rPr lang="ru-RU" dirty="0" smtClean="0"/>
              <a:t>Двух шаговых двигателей «</a:t>
            </a:r>
            <a:r>
              <a:rPr lang="en-US" dirty="0" smtClean="0"/>
              <a:t>em323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 smtClean="0"/>
              <a:t>Драйвера моторов на основе платы </a:t>
            </a:r>
            <a:r>
              <a:rPr lang="en-US" dirty="0" smtClean="0"/>
              <a:t>L</a:t>
            </a:r>
            <a:r>
              <a:rPr lang="ru-RU" dirty="0" smtClean="0"/>
              <a:t>298</a:t>
            </a:r>
            <a:r>
              <a:rPr lang="en-US" dirty="0" smtClean="0"/>
              <a:t>n</a:t>
            </a:r>
          </a:p>
          <a:p>
            <a:r>
              <a:rPr lang="ru-RU" dirty="0" smtClean="0"/>
              <a:t>Двенадцати см светодиодной ленты</a:t>
            </a:r>
          </a:p>
          <a:p>
            <a:r>
              <a:rPr lang="ru-RU" dirty="0" smtClean="0"/>
              <a:t>Серво мотора для скоса травы</a:t>
            </a:r>
          </a:p>
          <a:p>
            <a:r>
              <a:rPr lang="ru-RU" dirty="0" smtClean="0"/>
              <a:t>Датчика температуры и влажности </a:t>
            </a:r>
            <a:r>
              <a:rPr lang="en-US" dirty="0" smtClean="0"/>
              <a:t>DHT</a:t>
            </a:r>
            <a:r>
              <a:rPr lang="ru-RU" dirty="0" smtClean="0"/>
              <a:t>-11</a:t>
            </a:r>
          </a:p>
          <a:p>
            <a:r>
              <a:rPr lang="ru-RU" dirty="0" smtClean="0"/>
              <a:t>Датчика освещённости</a:t>
            </a:r>
          </a:p>
          <a:p>
            <a:r>
              <a:rPr lang="ru-RU" dirty="0" smtClean="0"/>
              <a:t>Трёх ультразвуковых дальномеров</a:t>
            </a:r>
          </a:p>
          <a:p>
            <a:r>
              <a:rPr lang="ru-RU" dirty="0" smtClean="0"/>
              <a:t>Корпуса от пылесоса</a:t>
            </a:r>
          </a:p>
        </p:txBody>
      </p:sp>
      <p:pic>
        <p:nvPicPr>
          <p:cNvPr id="8" name="Рисунок 7" descr="https://pp.userapi.com/c851020/v851020207/ff942/jQpD71IJFZc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" t="7389" r="10344" b="16872"/>
          <a:stretch/>
        </p:blipFill>
        <p:spPr bwMode="auto">
          <a:xfrm rot="5400000">
            <a:off x="1674922" y="4276338"/>
            <a:ext cx="1815586" cy="26824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452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8024" y="188640"/>
            <a:ext cx="3698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Робот-газонокосилка                           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Mower System”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2967" y="2144595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Выбор платы пал на </a:t>
            </a:r>
            <a:r>
              <a:rPr lang="en-US" dirty="0" smtClean="0"/>
              <a:t>Arduino </a:t>
            </a:r>
            <a:r>
              <a:rPr lang="ru-RU" dirty="0" smtClean="0"/>
              <a:t>«</a:t>
            </a:r>
            <a:r>
              <a:rPr lang="en-US" dirty="0"/>
              <a:t>S</a:t>
            </a:r>
            <a:r>
              <a:rPr lang="en-US" dirty="0" smtClean="0"/>
              <a:t>trela</a:t>
            </a:r>
            <a:r>
              <a:rPr lang="ru-RU" dirty="0" smtClean="0"/>
              <a:t>».У этой платы достаточное количество </a:t>
            </a:r>
            <a:r>
              <a:rPr lang="ru-RU" dirty="0" smtClean="0"/>
              <a:t>пинов</a:t>
            </a:r>
            <a:r>
              <a:rPr lang="ru-RU" dirty="0" smtClean="0"/>
              <a:t> для подключений всех нужных нам датчиков, а также она имеет на борту встроенный </a:t>
            </a:r>
            <a:r>
              <a:rPr lang="en-US" dirty="0" smtClean="0"/>
              <a:t>DC-DC motor controller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1914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Задача </a:t>
            </a:r>
            <a:r>
              <a:rPr lang="en-US" b="1" i="1" dirty="0" smtClean="0"/>
              <a:t>#1</a:t>
            </a:r>
            <a:endParaRPr lang="ru-RU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35285" y="192889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Задача </a:t>
            </a:r>
            <a:r>
              <a:rPr lang="en-US" b="1" i="1" dirty="0" smtClean="0"/>
              <a:t>#2</a:t>
            </a:r>
            <a:endParaRPr lang="ru-RU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42088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качестве корпуса для нашего роботы мы выбрали старый пылесос . У него уже есть большие колёса которые обеспечат нам хорошую проходимость.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7000" y="3920727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Задача </a:t>
            </a:r>
            <a:r>
              <a:rPr lang="en-US" b="1" i="1" dirty="0" smtClean="0"/>
              <a:t>#</a:t>
            </a:r>
            <a:r>
              <a:rPr lang="ru-RU" b="1" i="1" dirty="0" smtClean="0"/>
              <a:t>3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4175214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качестве моторов которые будут приводить в движение нашего робота мы выбрали шаговые двигатели </a:t>
            </a:r>
            <a:r>
              <a:rPr lang="en-US" dirty="0" smtClean="0"/>
              <a:t>em-323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Мотором на которые будет крепиться нож для скоса травы стал обычный сервомотор.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6211669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Спасибо за внимание!!!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281</Words>
  <Application>Microsoft Office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Loginova Anna</cp:lastModifiedBy>
  <cp:revision>109</cp:revision>
  <dcterms:created xsi:type="dcterms:W3CDTF">2017-09-06T09:18:07Z</dcterms:created>
  <dcterms:modified xsi:type="dcterms:W3CDTF">2019-04-15T17:44:55Z</dcterms:modified>
</cp:coreProperties>
</file>