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5BD6-2173-4433-815B-A895B74C8AD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BD6C-24AF-4FBE-8F2E-A09965BF61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Муравейник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052736"/>
            <a:ext cx="3556992" cy="158417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Авторы: Колесников Всеволод</a:t>
            </a:r>
          </a:p>
          <a:p>
            <a:pPr algn="l"/>
            <a:r>
              <a:rPr lang="ru-RU" sz="2000" dirty="0" smtClean="0"/>
              <a:t>                Дмитрук Юрий</a:t>
            </a:r>
          </a:p>
          <a:p>
            <a:pPr algn="l"/>
            <a:r>
              <a:rPr lang="ru-RU" sz="2000" dirty="0" smtClean="0"/>
              <a:t>                Каширина Светлана</a:t>
            </a:r>
          </a:p>
          <a:p>
            <a:pPr algn="l"/>
            <a:r>
              <a:rPr lang="ru-RU" sz="2000" dirty="0" smtClean="0"/>
              <a:t>Руководитель: </a:t>
            </a:r>
            <a:r>
              <a:rPr lang="ru-RU" sz="2000" dirty="0" err="1" smtClean="0"/>
              <a:t>Корягин</a:t>
            </a:r>
            <a:r>
              <a:rPr lang="ru-RU" sz="2000" dirty="0" smtClean="0"/>
              <a:t> А.В.</a:t>
            </a:r>
          </a:p>
        </p:txBody>
      </p:sp>
      <p:pic>
        <p:nvPicPr>
          <p:cNvPr id="1026" name="Picture 2" descr="G:\Personal Data\My Folders\Конкурсы\Робофинист2019\Муравейник\DSC07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636958" cy="429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0"/>
            <a:ext cx="29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роботов и </a:t>
            </a:r>
            <a:r>
              <a:rPr lang="ru-RU" dirty="0" err="1" smtClean="0"/>
              <a:t>ситемы</a:t>
            </a:r>
            <a:endParaRPr lang="ru-RU" dirty="0"/>
          </a:p>
        </p:txBody>
      </p:sp>
      <p:pic>
        <p:nvPicPr>
          <p:cNvPr id="2050" name="Picture 2" descr="G:\Personal Data\My Folders\Конкурсы\Робофинист2019\Паспорта\Муравей_разведчик_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082454" cy="2088231"/>
          </a:xfrm>
          <a:prstGeom prst="rect">
            <a:avLst/>
          </a:prstGeom>
          <a:noFill/>
        </p:spPr>
      </p:pic>
      <p:pic>
        <p:nvPicPr>
          <p:cNvPr id="2051" name="Picture 3" descr="G:\Personal Data\My Folders\Конкурсы\Робофинист2019\Паспорта\Муравей-рабочий_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2757549" cy="2016224"/>
          </a:xfrm>
          <a:prstGeom prst="rect">
            <a:avLst/>
          </a:prstGeom>
          <a:noFill/>
        </p:spPr>
      </p:pic>
      <p:pic>
        <p:nvPicPr>
          <p:cNvPr id="2052" name="Picture 4" descr="G:\Personal Data\My Folders\Конкурсы\Робофинист2019\Паспорта\Муравей - охранник_b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3101" y="692696"/>
            <a:ext cx="2980899" cy="2059062"/>
          </a:xfrm>
          <a:prstGeom prst="rect">
            <a:avLst/>
          </a:prstGeom>
          <a:noFill/>
        </p:spPr>
      </p:pic>
      <p:pic>
        <p:nvPicPr>
          <p:cNvPr id="2053" name="Picture 5" descr="G:\Personal Data\My Folders\Конкурсы\Робофинист2019\Муравейник\m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068960"/>
            <a:ext cx="6181056" cy="293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"/>
            <a:ext cx="8229600" cy="1916832"/>
          </a:xfrm>
        </p:spPr>
        <p:txBody>
          <a:bodyPr/>
          <a:lstStyle/>
          <a:p>
            <a:r>
              <a:rPr lang="ru-RU" dirty="0" smtClean="0"/>
              <a:t>Коллективная работа роботов (роевая робототехника )</a:t>
            </a:r>
          </a:p>
          <a:p>
            <a:r>
              <a:rPr lang="ru-RU" dirty="0" smtClean="0"/>
              <a:t>Система управления роботами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3861048"/>
            <a:ext cx="324036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Сфера применения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Personal Data\My Folders\Конкурсы\Робофинист2019\Муравейник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72816"/>
            <a:ext cx="3200355" cy="1800200"/>
          </a:xfrm>
          <a:prstGeom prst="rect">
            <a:avLst/>
          </a:prstGeom>
          <a:noFill/>
        </p:spPr>
      </p:pic>
      <p:pic>
        <p:nvPicPr>
          <p:cNvPr id="3075" name="Picture 3" descr="G:\Personal Data\My Folders\Конкурсы\Робофинист2019\Муравейник\f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0" y="1700808"/>
            <a:ext cx="2520280" cy="1857446"/>
          </a:xfrm>
          <a:prstGeom prst="rect">
            <a:avLst/>
          </a:prstGeom>
          <a:noFill/>
        </p:spPr>
      </p:pic>
      <p:pic>
        <p:nvPicPr>
          <p:cNvPr id="3076" name="Picture 4" descr="G:\Personal Data\My Folders\Конкурсы\Робофинист2019\Муравейник\1511510436_786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631558" cy="2132856"/>
          </a:xfrm>
          <a:prstGeom prst="rect">
            <a:avLst/>
          </a:prstGeom>
          <a:noFill/>
        </p:spPr>
      </p:pic>
      <p:pic>
        <p:nvPicPr>
          <p:cNvPr id="3077" name="Picture 5" descr="G:\Personal Data\My Folders\Конкурсы\Робофинист2019\Муравейник\151117_dr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25144"/>
            <a:ext cx="3791744" cy="2132856"/>
          </a:xfrm>
          <a:prstGeom prst="rect">
            <a:avLst/>
          </a:prstGeom>
          <a:noFill/>
        </p:spPr>
      </p:pic>
      <p:pic>
        <p:nvPicPr>
          <p:cNvPr id="3078" name="Picture 6" descr="G:\Personal Data\My Folders\Конкурсы\Робофинист2019\Муравейник\crabst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72816"/>
            <a:ext cx="2135829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Муравейник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Муравейник</dc:title>
  <dc:creator>Andry Kor</dc:creator>
  <cp:lastModifiedBy>Andry Kor</cp:lastModifiedBy>
  <cp:revision>1</cp:revision>
  <dcterms:created xsi:type="dcterms:W3CDTF">2019-08-28T14:22:09Z</dcterms:created>
  <dcterms:modified xsi:type="dcterms:W3CDTF">2019-08-28T15:11:23Z</dcterms:modified>
</cp:coreProperties>
</file>