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4660"/>
  </p:normalViewPr>
  <p:slideViewPr>
    <p:cSldViewPr>
      <p:cViewPr>
        <p:scale>
          <a:sx n="75" d="100"/>
          <a:sy n="75" d="100"/>
        </p:scale>
        <p:origin x="1848" y="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7784" y="1196752"/>
            <a:ext cx="6408712" cy="5184576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 smtClean="0">
                <a:solidFill>
                  <a:srgbClr val="FFFF00"/>
                </a:solidFill>
              </a:rPr>
              <a:t/>
            </a:r>
            <a:br>
              <a:rPr lang="ru-RU" b="1" dirty="0" smtClean="0">
                <a:solidFill>
                  <a:srgbClr val="FFFF00"/>
                </a:solidFill>
              </a:rPr>
            </a:br>
            <a:r>
              <a:rPr lang="ru-RU" b="1" dirty="0" smtClean="0">
                <a:solidFill>
                  <a:srgbClr val="FFFF00"/>
                </a:solidFill>
              </a:rPr>
              <a:t>               </a:t>
            </a:r>
            <a:r>
              <a:rPr lang="ru-RU" sz="5300" b="1" dirty="0" smtClean="0">
                <a:solidFill>
                  <a:srgbClr val="FFFF00"/>
                </a:solidFill>
              </a:rPr>
              <a:t>3</a:t>
            </a:r>
            <a:r>
              <a:rPr lang="en-US" sz="5300" b="1" dirty="0" smtClean="0">
                <a:solidFill>
                  <a:srgbClr val="FFFF00"/>
                </a:solidFill>
              </a:rPr>
              <a:t>D PRINTER</a:t>
            </a:r>
            <a:r>
              <a:rPr lang="en-US" sz="5300" dirty="0" smtClean="0">
                <a:solidFill>
                  <a:srgbClr val="FFFF00"/>
                </a:solidFill>
              </a:rPr>
              <a:t/>
            </a:r>
            <a:br>
              <a:rPr lang="en-US" sz="5300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/>
            </a:r>
            <a:br>
              <a:rPr lang="en-US" dirty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       </a:t>
            </a:r>
            <a:r>
              <a:rPr lang="ru-RU" sz="3100" dirty="0" smtClean="0">
                <a:solidFill>
                  <a:srgbClr val="FFFF00"/>
                </a:solidFill>
              </a:rPr>
              <a:t>Выполнил: </a:t>
            </a:r>
            <a:r>
              <a:rPr lang="ru-RU" sz="3100" b="1" dirty="0" smtClean="0">
                <a:solidFill>
                  <a:srgbClr val="FFFF00"/>
                </a:solidFill>
              </a:rPr>
              <a:t>Мартьянов Владимир Максимович</a:t>
            </a:r>
            <a:r>
              <a:rPr lang="ru-RU" sz="2700" b="1" dirty="0" smtClean="0">
                <a:solidFill>
                  <a:srgbClr val="FFFF00"/>
                </a:solidFill>
              </a:rPr>
              <a:t/>
            </a:r>
            <a:br>
              <a:rPr lang="ru-RU" sz="2700" b="1" dirty="0" smtClean="0">
                <a:solidFill>
                  <a:srgbClr val="FFFF00"/>
                </a:solidFill>
              </a:rPr>
            </a:br>
            <a:r>
              <a:rPr lang="ru-RU" sz="2700" dirty="0" smtClean="0">
                <a:solidFill>
                  <a:srgbClr val="FFFF00"/>
                </a:solidFill>
              </a:rPr>
              <a:t>            Руководитель: Шабалин Кирилл Владимирович</a:t>
            </a:r>
            <a:br>
              <a:rPr lang="ru-RU" sz="2700" dirty="0" smtClean="0">
                <a:solidFill>
                  <a:srgbClr val="FFFF00"/>
                </a:solidFill>
              </a:rPr>
            </a:br>
            <a:r>
              <a:rPr lang="ru-RU" sz="2700" dirty="0" smtClean="0">
                <a:solidFill>
                  <a:srgbClr val="FFFF00"/>
                </a:solidFill>
              </a:rPr>
              <a:t>                                      Центр робототехники и АСУ Тюменской области</a:t>
            </a:r>
            <a:r>
              <a:rPr lang="ru-RU" sz="2200" dirty="0" smtClean="0">
                <a:solidFill>
                  <a:srgbClr val="FFFF00"/>
                </a:solidFill>
              </a:rPr>
              <a:t/>
            </a:r>
            <a:br>
              <a:rPr lang="ru-RU" sz="2200" dirty="0" smtClean="0">
                <a:solidFill>
                  <a:srgbClr val="FFFF00"/>
                </a:solidFill>
              </a:rPr>
            </a:br>
            <a:r>
              <a:rPr lang="ru-RU" sz="1800" dirty="0">
                <a:solidFill>
                  <a:srgbClr val="FFFF00"/>
                </a:solidFill>
              </a:rPr>
              <a:t/>
            </a:r>
            <a:br>
              <a:rPr lang="ru-RU" sz="1800" dirty="0">
                <a:solidFill>
                  <a:srgbClr val="FFFF00"/>
                </a:solidFill>
              </a:rPr>
            </a:br>
            <a:r>
              <a:rPr lang="ru-RU" sz="1800" dirty="0" smtClean="0">
                <a:solidFill>
                  <a:srgbClr val="FFFF00"/>
                </a:solidFill>
              </a:rPr>
              <a:t/>
            </a:r>
            <a:br>
              <a:rPr lang="ru-RU" sz="1800" dirty="0" smtClean="0">
                <a:solidFill>
                  <a:srgbClr val="FFFF00"/>
                </a:solidFill>
              </a:rPr>
            </a:br>
            <a:r>
              <a:rPr lang="ru-RU" sz="1800" dirty="0">
                <a:solidFill>
                  <a:srgbClr val="FFFF00"/>
                </a:solidFill>
              </a:rPr>
              <a:t/>
            </a:r>
            <a:br>
              <a:rPr lang="ru-RU" sz="1800" dirty="0">
                <a:solidFill>
                  <a:srgbClr val="FFFF00"/>
                </a:solidFill>
              </a:rPr>
            </a:br>
            <a:r>
              <a:rPr lang="ru-RU" sz="1800" dirty="0" smtClean="0">
                <a:solidFill>
                  <a:srgbClr val="FFFF00"/>
                </a:solidFill>
              </a:rPr>
              <a:t/>
            </a:r>
            <a:br>
              <a:rPr lang="ru-RU" sz="1800" dirty="0" smtClean="0">
                <a:solidFill>
                  <a:srgbClr val="FFFF00"/>
                </a:solidFill>
              </a:rPr>
            </a:br>
            <a:r>
              <a:rPr lang="ru-RU" sz="1800" dirty="0" smtClean="0">
                <a:solidFill>
                  <a:srgbClr val="FFFF00"/>
                </a:solidFill>
              </a:rPr>
              <a:t/>
            </a:r>
            <a:br>
              <a:rPr lang="ru-RU" sz="1800" dirty="0" smtClean="0">
                <a:solidFill>
                  <a:srgbClr val="FFFF00"/>
                </a:solidFill>
              </a:rPr>
            </a:br>
            <a:r>
              <a:rPr lang="ru-RU" sz="1800" dirty="0" smtClean="0">
                <a:solidFill>
                  <a:srgbClr val="FFFF00"/>
                </a:solidFill>
              </a:rPr>
              <a:t/>
            </a:r>
            <a:br>
              <a:rPr lang="ru-RU" sz="1800" dirty="0" smtClean="0">
                <a:solidFill>
                  <a:srgbClr val="FFFF00"/>
                </a:solidFill>
              </a:rPr>
            </a:br>
            <a:r>
              <a:rPr lang="ru-RU" sz="1800" dirty="0">
                <a:solidFill>
                  <a:srgbClr val="FFFF00"/>
                </a:solidFill>
              </a:rPr>
              <a:t/>
            </a:r>
            <a:br>
              <a:rPr lang="ru-RU" sz="1800" dirty="0">
                <a:solidFill>
                  <a:srgbClr val="FFFF00"/>
                </a:solidFill>
              </a:rPr>
            </a:br>
            <a:r>
              <a:rPr lang="ru-RU" sz="1800" dirty="0" smtClean="0">
                <a:solidFill>
                  <a:srgbClr val="FFFF00"/>
                </a:solidFill>
              </a:rPr>
              <a:t>                                                                                               </a:t>
            </a:r>
            <a:r>
              <a:rPr lang="ru-RU" sz="2000" dirty="0" err="1" smtClean="0">
                <a:solidFill>
                  <a:srgbClr val="FFFF00"/>
                </a:solidFill>
              </a:rPr>
              <a:t>г.Тюмень</a:t>
            </a:r>
            <a:r>
              <a:rPr lang="ru-RU" sz="2000" dirty="0" smtClean="0">
                <a:solidFill>
                  <a:srgbClr val="FFFF00"/>
                </a:solidFill>
              </a:rPr>
              <a:t> – 2019 </a:t>
            </a:r>
            <a:r>
              <a:rPr lang="ru-RU" sz="2000" b="1" dirty="0" smtClean="0">
                <a:solidFill>
                  <a:srgbClr val="FFFF00"/>
                </a:solidFill>
              </a:rPr>
              <a:t>г.</a:t>
            </a:r>
            <a:r>
              <a:rPr lang="ru-RU" sz="1800" dirty="0">
                <a:solidFill>
                  <a:srgbClr val="FFFF00"/>
                </a:solidFill>
              </a:rPr>
              <a:t/>
            </a:r>
            <a:br>
              <a:rPr lang="ru-RU" sz="1800" dirty="0">
                <a:solidFill>
                  <a:srgbClr val="FFFF00"/>
                </a:solidFill>
              </a:rPr>
            </a:br>
            <a:r>
              <a:rPr lang="ru-RU" sz="1800" dirty="0">
                <a:solidFill>
                  <a:srgbClr val="FFFF00"/>
                </a:solidFill>
              </a:rPr>
              <a:t/>
            </a:r>
            <a:br>
              <a:rPr lang="ru-RU" sz="1800" dirty="0">
                <a:solidFill>
                  <a:srgbClr val="FFFF00"/>
                </a:solidFill>
              </a:rPr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4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52736"/>
            <a:ext cx="3394472" cy="4525963"/>
          </a:xfrm>
        </p:spPr>
      </p:pic>
    </p:spTree>
    <p:extLst>
      <p:ext uri="{BB962C8B-B14F-4D97-AF65-F5344CB8AC3E}">
        <p14:creationId xmlns:p14="http://schemas.microsoft.com/office/powerpoint/2010/main" val="217722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ea typeface="Tahoma" panose="020B0604030504040204" pitchFamily="34" charset="0"/>
                <a:cs typeface="Tahoma" panose="020B0604030504040204" pitchFamily="34" charset="0"/>
              </a:rPr>
              <a:t>Цель: создать собственный  </a:t>
            </a:r>
            <a:r>
              <a:rPr lang="ru-RU" dirty="0">
                <a:ea typeface="Tahoma" panose="020B0604030504040204" pitchFamily="34" charset="0"/>
                <a:cs typeface="Tahoma" panose="020B0604030504040204" pitchFamily="34" charset="0"/>
              </a:rPr>
              <a:t>3D-принтер</a:t>
            </a:r>
            <a:br>
              <a:rPr lang="ru-RU" dirty="0"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03648"/>
            <a:ext cx="9144000" cy="296145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>
                <a:ea typeface="Tahoma" panose="020B0604030504040204" pitchFamily="34" charset="0"/>
                <a:cs typeface="Tahoma" panose="020B0604030504040204" pitchFamily="34" charset="0"/>
              </a:rPr>
              <a:t>Объектом </a:t>
            </a:r>
            <a:r>
              <a:rPr lang="ru-RU" b="1" dirty="0" smtClean="0">
                <a:ea typeface="Tahoma" panose="020B0604030504040204" pitchFamily="34" charset="0"/>
                <a:cs typeface="Tahoma" panose="020B0604030504040204" pitchFamily="34" charset="0"/>
              </a:rPr>
              <a:t>исследования: </a:t>
            </a:r>
            <a:r>
              <a:rPr lang="ru-RU" dirty="0" smtClean="0">
                <a:ea typeface="Tahoma" panose="020B0604030504040204" pitchFamily="34" charset="0"/>
                <a:cs typeface="Tahoma" panose="020B0604030504040204" pitchFamily="34" charset="0"/>
              </a:rPr>
              <a:t>аддитивные </a:t>
            </a:r>
            <a:r>
              <a:rPr lang="ru-RU" dirty="0">
                <a:ea typeface="Tahoma" panose="020B0604030504040204" pitchFamily="34" charset="0"/>
                <a:cs typeface="Tahoma" panose="020B0604030504040204" pitchFamily="34" charset="0"/>
              </a:rPr>
              <a:t>технологии.</a:t>
            </a:r>
          </a:p>
          <a:p>
            <a:pPr marL="0" indent="0">
              <a:buNone/>
            </a:pPr>
            <a:r>
              <a:rPr lang="ru-RU" b="1" dirty="0" smtClean="0"/>
              <a:t>Задачи: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1. Изучить историю появления  и области применения </a:t>
            </a:r>
            <a:r>
              <a:rPr lang="ru-RU" dirty="0" smtClean="0"/>
              <a:t>3D-принтера</a:t>
            </a:r>
            <a:r>
              <a:rPr lang="en-US" dirty="0" smtClean="0"/>
              <a:t>;</a:t>
            </a: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2. Начертить модель принтера, собрать механику и </a:t>
            </a:r>
            <a:r>
              <a:rPr lang="ru-RU" dirty="0" smtClean="0"/>
              <a:t>электронику</a:t>
            </a:r>
            <a:r>
              <a:rPr lang="en-US" dirty="0" smtClean="0"/>
              <a:t>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3. Настроить программный код.</a:t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4034" y="3972243"/>
            <a:ext cx="5595932" cy="2880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07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5696"/>
            <a:ext cx="8229600" cy="1143000"/>
          </a:xfrm>
        </p:spPr>
        <p:txBody>
          <a:bodyPr/>
          <a:lstStyle/>
          <a:p>
            <a:r>
              <a:rPr lang="en-US" dirty="0" smtClean="0"/>
              <a:t>3D </a:t>
            </a:r>
            <a:r>
              <a:rPr lang="ru-RU" dirty="0" smtClean="0"/>
              <a:t>принтер </a:t>
            </a:r>
            <a:r>
              <a:rPr lang="en-US" dirty="0" smtClean="0"/>
              <a:t>Everest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-5804" y="6254070"/>
            <a:ext cx="3210341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 smtClean="0"/>
              <a:t>3</a:t>
            </a:r>
            <a:r>
              <a:rPr lang="en-US" sz="2400" dirty="0" smtClean="0"/>
              <a:t>D</a:t>
            </a:r>
            <a:r>
              <a:rPr lang="ru-RU" sz="2400" dirty="0" smtClean="0"/>
              <a:t> модель (</a:t>
            </a:r>
            <a:r>
              <a:rPr lang="en-US" sz="2400" dirty="0" smtClean="0"/>
              <a:t>SolidWorks</a:t>
            </a:r>
            <a:r>
              <a:rPr lang="ru-RU" sz="2400" dirty="0" smtClean="0"/>
              <a:t>)</a:t>
            </a:r>
            <a:endParaRPr lang="ru-RU" sz="2400" dirty="0"/>
          </a:p>
        </p:txBody>
      </p:sp>
      <p:pic>
        <p:nvPicPr>
          <p:cNvPr id="5" name="Объект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66000"/>
            <a:ext cx="1872208" cy="2188070"/>
          </a:xfrm>
          <a:prstGeom prst="rect">
            <a:avLst/>
          </a:prstGeom>
        </p:spPr>
      </p:pic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0626931"/>
              </p:ext>
            </p:extLst>
          </p:nvPr>
        </p:nvGraphicFramePr>
        <p:xfrm>
          <a:off x="251520" y="980728"/>
          <a:ext cx="8712968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6484"/>
                <a:gridCol w="4356484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9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Технические характеристики 3</a:t>
                      </a:r>
                      <a:r>
                        <a:rPr lang="en-US" sz="19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 </a:t>
                      </a:r>
                      <a:r>
                        <a:rPr lang="ru-RU" sz="19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принтера</a:t>
                      </a:r>
                      <a:endParaRPr lang="ru-RU" sz="1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9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Габаритные размеры 3Dпринтера 390х530х660 мм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Вес 9.5 кг</a:t>
                      </a:r>
                      <a:endParaRPr lang="ru-RU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9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Область печати 215х215х300 мм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Тип корпуса открытый</a:t>
                      </a:r>
                      <a:endParaRPr lang="ru-RU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9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Минимальная толщина стенки 0,5 мм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Тип стола нагреваемый</a:t>
                      </a:r>
                      <a:endParaRPr lang="ru-RU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9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Диаметр сопла экструдера 0,5 мм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Количество экструдеров 1 шт.</a:t>
                      </a:r>
                      <a:endParaRPr lang="ru-RU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9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Средняя скорость печати 50 мм/с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Технология печати </a:t>
                      </a:r>
                      <a:r>
                        <a:rPr lang="en-US" sz="19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FDM</a:t>
                      </a:r>
                      <a:endParaRPr lang="ru-RU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9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Минимальная толщина слоя 0,15 мм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ru-RU" sz="19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лайсер</a:t>
                      </a:r>
                      <a:r>
                        <a:rPr lang="ru-RU" sz="19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19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Repetier</a:t>
                      </a:r>
                      <a:r>
                        <a:rPr lang="en-US" sz="19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-Host (</a:t>
                      </a:r>
                      <a:r>
                        <a:rPr lang="ru-RU" sz="19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совместимые)</a:t>
                      </a:r>
                      <a:endParaRPr lang="ru-RU" sz="19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18822" y="4066000"/>
            <a:ext cx="1578322" cy="2104428"/>
          </a:xfrm>
          <a:prstGeom prst="rect">
            <a:avLst/>
          </a:prstGeom>
        </p:spPr>
      </p:pic>
      <p:sp>
        <p:nvSpPr>
          <p:cNvPr id="12" name="Заголовок 1"/>
          <p:cNvSpPr txBox="1">
            <a:spLocks/>
          </p:cNvSpPr>
          <p:nvPr/>
        </p:nvSpPr>
        <p:spPr>
          <a:xfrm>
            <a:off x="6996758" y="6209928"/>
            <a:ext cx="182245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 smtClean="0"/>
              <a:t>3</a:t>
            </a:r>
            <a:r>
              <a:rPr lang="en-US" sz="2400" dirty="0" smtClean="0"/>
              <a:t>D </a:t>
            </a:r>
            <a:r>
              <a:rPr lang="ru-RU" sz="2400" dirty="0" smtClean="0"/>
              <a:t>принтер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918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</TotalTime>
  <Words>83</Words>
  <Application>Microsoft Office PowerPoint</Application>
  <PresentationFormat>Экран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Tahoma</vt:lpstr>
      <vt:lpstr>Тема Office</vt:lpstr>
      <vt:lpstr>                3D PRINTER          Выполнил: Мартьянов Владимир Максимович             Руководитель: Шабалин Кирилл Владимирович                                       Центр робототехники и АСУ Тюменской области                                                                                                       г.Тюмень – 2019 г.   </vt:lpstr>
      <vt:lpstr>Цель: создать собственный  3D-принтер </vt:lpstr>
      <vt:lpstr>3D принтер Everest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3D PRINTER           Выполнил: Мартьянов Владимир Максимович             Руководитель: Реутов Евгений Степанович                                       ГАУ ДО ТО «ДТиС «Пионер»         г.Тюмень – 2018 г.</dc:title>
  <dc:creator>Asus</dc:creator>
  <cp:lastModifiedBy>Администратор</cp:lastModifiedBy>
  <cp:revision>29</cp:revision>
  <dcterms:created xsi:type="dcterms:W3CDTF">2018-09-20T09:04:51Z</dcterms:created>
  <dcterms:modified xsi:type="dcterms:W3CDTF">2019-09-08T13:29:49Z</dcterms:modified>
</cp:coreProperties>
</file>