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FF30-4117-4DFE-A982-D19980C1BCD3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2EAE-0FAE-4F52-A8E0-E9922C99D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29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FF30-4117-4DFE-A982-D19980C1BCD3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2EAE-0FAE-4F52-A8E0-E9922C99D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4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FF30-4117-4DFE-A982-D19980C1BCD3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2EAE-0FAE-4F52-A8E0-E9922C99D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4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FF30-4117-4DFE-A982-D19980C1BCD3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2EAE-0FAE-4F52-A8E0-E9922C99D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52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FF30-4117-4DFE-A982-D19980C1BCD3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2EAE-0FAE-4F52-A8E0-E9922C99D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39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FF30-4117-4DFE-A982-D19980C1BCD3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2EAE-0FAE-4F52-A8E0-E9922C99D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27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FF30-4117-4DFE-A982-D19980C1BCD3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2EAE-0FAE-4F52-A8E0-E9922C99D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90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FF30-4117-4DFE-A982-D19980C1BCD3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2EAE-0FAE-4F52-A8E0-E9922C99D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18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FF30-4117-4DFE-A982-D19980C1BCD3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2EAE-0FAE-4F52-A8E0-E9922C99D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98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FF30-4117-4DFE-A982-D19980C1BCD3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2EAE-0FAE-4F52-A8E0-E9922C99D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79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FF30-4117-4DFE-A982-D19980C1BCD3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2EAE-0FAE-4F52-A8E0-E9922C99D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00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3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9FF30-4117-4DFE-A982-D19980C1BCD3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A2EAE-0FAE-4F52-A8E0-E9922C99D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3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3438" y="0"/>
            <a:ext cx="9144000" cy="2940114"/>
          </a:xfrm>
        </p:spPr>
        <p:txBody>
          <a:bodyPr>
            <a:normAutofit/>
          </a:bodyPr>
          <a:lstStyle/>
          <a:p>
            <a:r>
              <a:rPr lang="ru-RU" sz="12000" dirty="0" err="1" smtClean="0">
                <a:solidFill>
                  <a:schemeClr val="accent1">
                    <a:lumMod val="50000"/>
                  </a:schemeClr>
                </a:solidFill>
              </a:rPr>
              <a:t>АвМеС</a:t>
            </a:r>
            <a:r>
              <a:rPr lang="ru-RU" sz="8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8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(автомат медицинской сестры)</a:t>
            </a:r>
            <a:endParaRPr lang="ru-RU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61212" y="3642813"/>
            <a:ext cx="7396225" cy="1405003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Вахтанов</a:t>
            </a:r>
            <a:r>
              <a:rPr lang="ru-RU" sz="3200" dirty="0" smtClean="0"/>
              <a:t> Даниил Игоревич</a:t>
            </a:r>
          </a:p>
          <a:p>
            <a:r>
              <a:rPr lang="ru-RU" sz="3200" dirty="0" smtClean="0"/>
              <a:t>МОУ лицей №1 </a:t>
            </a:r>
            <a:r>
              <a:rPr lang="ru-RU" sz="3200" dirty="0" err="1" smtClean="0"/>
              <a:t>г.Тутаева</a:t>
            </a:r>
            <a:r>
              <a:rPr lang="ru-RU" sz="3200" dirty="0" smtClean="0"/>
              <a:t> </a:t>
            </a:r>
          </a:p>
          <a:p>
            <a:r>
              <a:rPr lang="ru-RU" sz="3200" dirty="0" smtClean="0"/>
              <a:t>Ярославской области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14" y="3213738"/>
            <a:ext cx="3415301" cy="3382552"/>
          </a:xfrm>
          <a:prstGeom prst="rect">
            <a:avLst/>
          </a:prstGeom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7785462" y="5529943"/>
            <a:ext cx="4206239" cy="1114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5866564" y="6249897"/>
            <a:ext cx="2155372" cy="3947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2019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6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548640"/>
            <a:ext cx="10515600" cy="5870447"/>
          </a:xfrm>
          <a:noFill/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Проблема: </a:t>
            </a:r>
          </a:p>
          <a:p>
            <a:pPr marL="0" indent="712788">
              <a:buNone/>
            </a:pPr>
            <a:r>
              <a:rPr lang="ru-RU" dirty="0" smtClean="0"/>
              <a:t>Одним </a:t>
            </a:r>
            <a:r>
              <a:rPr lang="ru-RU" dirty="0"/>
              <a:t>из слабых мест в работе наших больниц является организация раздачи медикаментов пациентам. 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Актуальность:</a:t>
            </a:r>
          </a:p>
          <a:p>
            <a:pPr marL="0" indent="712788">
              <a:buNone/>
            </a:pPr>
            <a:r>
              <a:rPr lang="ru-RU" dirty="0"/>
              <a:t>Автоматизированная выдача медикаментов решительно разгружает постовых медицинских сестер, освобождая их время для работы с больными, которая, по сути, и должна быть главным содержанием деятельности медицинской сестры</a:t>
            </a:r>
            <a:r>
              <a:rPr lang="ru-RU" dirty="0" smtClean="0"/>
              <a:t>.</a:t>
            </a:r>
            <a:endParaRPr lang="en-US" dirty="0"/>
          </a:p>
          <a:p>
            <a:pPr marL="0" indent="0">
              <a:spcBef>
                <a:spcPct val="0"/>
              </a:spcBef>
              <a:buNone/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Цель: 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712788">
              <a:buNone/>
            </a:pPr>
            <a:r>
              <a:rPr lang="ru-RU" dirty="0" smtClean="0"/>
              <a:t>Создать автомат для выдачи таблеток.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8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360" y="-341186"/>
            <a:ext cx="10098024" cy="132556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Функции: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11936" y="454474"/>
            <a:ext cx="9680448" cy="2371471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sz="2400" dirty="0" smtClean="0"/>
              <a:t>Внесение данных о пациенте и лекарствах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Привязка пациента к карте (</a:t>
            </a:r>
            <a:r>
              <a:rPr lang="en-US" sz="2400" dirty="0" smtClean="0"/>
              <a:t>RFID</a:t>
            </a:r>
            <a:r>
              <a:rPr lang="ru-RU" sz="2400" dirty="0" smtClean="0"/>
              <a:t>-меткой)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Внесение расписания приема таблеток</a:t>
            </a:r>
          </a:p>
          <a:p>
            <a:pPr marL="514350" indent="-514350">
              <a:buAutoNum type="arabicParenR"/>
            </a:pPr>
            <a:r>
              <a:rPr lang="ru-RU" sz="2400" dirty="0" smtClean="0"/>
              <a:t>Выдача таблеток пациентам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94360" y="1780037"/>
            <a:ext cx="89672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Оборудование и технологии: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54593"/>
              </p:ext>
            </p:extLst>
          </p:nvPr>
        </p:nvGraphicFramePr>
        <p:xfrm>
          <a:off x="1104782" y="2621280"/>
          <a:ext cx="9234972" cy="423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09934">
                  <a:extLst>
                    <a:ext uri="{9D8B030D-6E8A-4147-A177-3AD203B41FA5}">
                      <a16:colId xmlns:a16="http://schemas.microsoft.com/office/drawing/2014/main" val="111557795"/>
                    </a:ext>
                  </a:extLst>
                </a:gridCol>
                <a:gridCol w="3125038">
                  <a:extLst>
                    <a:ext uri="{9D8B030D-6E8A-4147-A177-3AD203B41FA5}">
                      <a16:colId xmlns:a16="http://schemas.microsoft.com/office/drawing/2014/main" val="1736762569"/>
                    </a:ext>
                  </a:extLst>
                </a:gridCol>
              </a:tblGrid>
              <a:tr h="33233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Для автомата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Для </a:t>
                      </a:r>
                      <a:r>
                        <a:rPr lang="en-US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Web-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сервера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618156"/>
                  </a:ext>
                </a:extLst>
              </a:tr>
              <a:tr h="3069230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платы 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Arduino</a:t>
                      </a:r>
                      <a:endParaRPr lang="ru-RU" sz="2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сервопривода</a:t>
                      </a:r>
                      <a:endParaRPr lang="en-US" sz="2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шаговый</a:t>
                      </a:r>
                      <a:r>
                        <a:rPr lang="ru-RU" sz="2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двигатель</a:t>
                      </a:r>
                      <a:endParaRPr lang="ru-RU" sz="2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считывателя 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RFID-</a:t>
                      </a: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меток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2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пьезодинамик</a:t>
                      </a:r>
                      <a:endParaRPr lang="ru-RU" sz="2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датчик ультразвука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светодиода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Ethernet Card</a:t>
                      </a:r>
                      <a:endParaRPr lang="ru-RU" sz="2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датчик цвета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Дисплей 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TFT</a:t>
                      </a:r>
                      <a:endParaRPr lang="ru-RU" sz="2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Среда программирования 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Arduino IDE</a:t>
                      </a:r>
                      <a:endParaRPr lang="ru-RU" sz="2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MySQL</a:t>
                      </a:r>
                      <a:endParaRPr lang="ru-RU" sz="2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jQuery</a:t>
                      </a:r>
                      <a:endParaRPr lang="ru-RU" sz="2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HTML</a:t>
                      </a: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CSS</a:t>
                      </a:r>
                      <a:endParaRPr lang="ru-RU" sz="2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PHP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471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47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139</Words>
  <Application>Microsoft Office PowerPoint</Application>
  <PresentationFormat>Широкоэкранный</PresentationFormat>
  <Paragraphs>34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АвМеС (автомат медицинской сестры)</vt:lpstr>
      <vt:lpstr>Презентация PowerPoint</vt:lpstr>
      <vt:lpstr>Функции: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30</cp:revision>
  <dcterms:created xsi:type="dcterms:W3CDTF">2019-02-28T19:29:21Z</dcterms:created>
  <dcterms:modified xsi:type="dcterms:W3CDTF">2019-09-11T18:46:23Z</dcterms:modified>
</cp:coreProperties>
</file>