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CC054D5-39A0-405B-9517-0165E5FFF171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4C46AAD-B9E8-4765-BBDD-EAD7F050DD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111911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2262"/>
            <a:ext cx="9241927" cy="342558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Цель: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Спроектировать и создать модель малогабаритного мобильного </a:t>
            </a:r>
            <a:r>
              <a:rPr lang="ru-RU" sz="1800" dirty="0" smtClean="0">
                <a:solidFill>
                  <a:schemeClr val="tx1"/>
                </a:solidFill>
              </a:rPr>
              <a:t>дистанционно-управляемого </a:t>
            </a:r>
            <a:r>
              <a:rPr lang="ru-RU" sz="1800" dirty="0">
                <a:solidFill>
                  <a:schemeClr val="tx1"/>
                </a:solidFill>
              </a:rPr>
              <a:t>комплекса для тушения торфяных  пожаров.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Актуальность: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На территории нашей страны торфяные пожары являются одним из самых </a:t>
            </a:r>
            <a:r>
              <a:rPr lang="ru-RU" sz="1800" dirty="0" smtClean="0">
                <a:solidFill>
                  <a:schemeClr val="tx1"/>
                </a:solidFill>
              </a:rPr>
              <a:t>часто встречающихся </a:t>
            </a:r>
            <a:r>
              <a:rPr lang="ru-RU" sz="1800" dirty="0">
                <a:solidFill>
                  <a:schemeClr val="tx1"/>
                </a:solidFill>
              </a:rPr>
              <a:t>видов пожаров. Ежегодно от подобного вида чрезвычайных </a:t>
            </a:r>
            <a:r>
              <a:rPr lang="ru-RU" sz="1800" dirty="0" smtClean="0">
                <a:solidFill>
                  <a:schemeClr val="tx1"/>
                </a:solidFill>
              </a:rPr>
              <a:t>ситуаций (ЧС</a:t>
            </a:r>
            <a:r>
              <a:rPr lang="ru-RU" sz="1800" dirty="0">
                <a:solidFill>
                  <a:schemeClr val="tx1"/>
                </a:solidFill>
              </a:rPr>
              <a:t>) страдают десятки регионов, в том числе и наш. Мы озадачились этим вопросом.</a:t>
            </a:r>
          </a:p>
          <a:p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9" y="3182008"/>
            <a:ext cx="5377220" cy="3566810"/>
          </a:xfrm>
          <a:prstGeom prst="rect">
            <a:avLst/>
          </a:prstGeom>
        </p:spPr>
      </p:pic>
      <p:pic>
        <p:nvPicPr>
          <p:cNvPr id="6" name="Рисунок 5" descr="IMG_20190131_194619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117" y="3182008"/>
            <a:ext cx="5341620" cy="3567178"/>
          </a:xfrm>
          <a:prstGeom prst="rect">
            <a:avLst/>
          </a:prstGeom>
        </p:spPr>
      </p:pic>
      <p:pic>
        <p:nvPicPr>
          <p:cNvPr id="2054" name="Picture 6" descr="ÐÐ°ÑÑÐ¸Ð½ÐºÐ¸ Ð¿Ð¾ Ð·Ð°Ð¿ÑÐ¾ÑÑ Ð³ÐµÑÐ± Ð»ÐµÑÐ½Ð¾Ð¹ Ð¿Ð¾Ð¶Ð°ÑÐ½Ð¾Ð¹ Ð¾ÑÑÐ°Ð½Ñ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17" y="424841"/>
            <a:ext cx="2564020" cy="25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5113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6000" algn="just"/>
            <a:r>
              <a:rPr lang="ru-RU" sz="1400" dirty="0" smtClean="0"/>
              <a:t>Для создания модели мы использовали металлическое шасси на гусеницах с электроприводом. Размер шасси составляет </a:t>
            </a:r>
            <a:r>
              <a:rPr lang="ru-RU" sz="1400" dirty="0" smtClean="0">
                <a:cs typeface="AngsanaUPC" panose="02020603050405020304" pitchFamily="18" charset="-34"/>
              </a:rPr>
              <a:t>30</a:t>
            </a:r>
            <a:r>
              <a:rPr lang="ru-RU" sz="1400" dirty="0" smtClean="0"/>
              <a:t> см в длину и 25 в ширину. Шасси предусматривает как открытую зону, на которую в свою очередь будет установлен манипулятор, и закрытую, которая предназначена для защиты внутренней системы управления.</a:t>
            </a:r>
            <a:endParaRPr lang="ru-RU" sz="1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41135" y="107776"/>
            <a:ext cx="8676525" cy="10522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Технические характеристики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22053" y="2504426"/>
            <a:ext cx="6169947" cy="2026741"/>
          </a:xfrm>
        </p:spPr>
        <p:txBody>
          <a:bodyPr>
            <a:noAutofit/>
          </a:bodyPr>
          <a:lstStyle/>
          <a:p>
            <a:pPr marL="0" indent="216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/>
              <a:t>Также был </a:t>
            </a:r>
            <a:r>
              <a:rPr lang="ru-RU" sz="1400" dirty="0"/>
              <a:t>разработан и создан манипулятор, отвечающий нашим запросам, </a:t>
            </a:r>
            <a:r>
              <a:rPr lang="ru-RU" sz="1400" dirty="0" smtClean="0"/>
              <a:t>а именно </a:t>
            </a:r>
            <a:r>
              <a:rPr lang="ru-RU" sz="1400" dirty="0"/>
              <a:t>возможность размещение на нем системы прокола почвы и закрепление его </a:t>
            </a:r>
            <a:r>
              <a:rPr lang="ru-RU" sz="1400" dirty="0" smtClean="0"/>
              <a:t>на шасси. Реализовать </a:t>
            </a:r>
            <a:r>
              <a:rPr lang="ru-RU" sz="1400" dirty="0"/>
              <a:t>систему прокола, </a:t>
            </a:r>
            <a:r>
              <a:rPr lang="ru-RU" sz="1400" dirty="0" smtClean="0"/>
              <a:t>было решено </a:t>
            </a:r>
            <a:r>
              <a:rPr lang="ru-RU" sz="1400" dirty="0"/>
              <a:t>с помощью специально купленной </a:t>
            </a:r>
            <a:r>
              <a:rPr lang="ru-RU" sz="1400" dirty="0" smtClean="0"/>
              <a:t>иглы, специализированной под наши </a:t>
            </a:r>
            <a:r>
              <a:rPr lang="ru-RU" sz="1400" dirty="0"/>
              <a:t>требования. Далее игла была закреплена на </a:t>
            </a:r>
            <a:r>
              <a:rPr lang="ru-RU" sz="1400" dirty="0" smtClean="0"/>
              <a:t>острие манипулятора </a:t>
            </a:r>
            <a:r>
              <a:rPr lang="ru-RU" sz="1400" dirty="0"/>
              <a:t>и к ней подсоединен шланг, осуществляющий снабжение водой. В </a:t>
            </a:r>
            <a:r>
              <a:rPr lang="ru-RU" sz="1400" dirty="0" smtClean="0"/>
              <a:t>свою очередь </a:t>
            </a:r>
            <a:r>
              <a:rPr lang="ru-RU" sz="1400" dirty="0"/>
              <a:t>для реализации кронштейна и пожарных рукавов, </a:t>
            </a:r>
            <a:r>
              <a:rPr lang="ru-RU" sz="1400" dirty="0" smtClean="0"/>
              <a:t>будут использоваться автомобильные </a:t>
            </a:r>
            <a:r>
              <a:rPr lang="ru-RU" sz="1400" dirty="0"/>
              <a:t>шланги и переходники для них.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933" y="526881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6000" algn="just"/>
            <a:r>
              <a:rPr lang="ru-RU" sz="1400" dirty="0" smtClean="0"/>
              <a:t>Далее необходимо было подумать об управлении всеми системами посредством электроники. Было </a:t>
            </a:r>
            <a:r>
              <a:rPr lang="ru-RU" sz="1400" dirty="0" smtClean="0"/>
              <a:t>решено использовать </a:t>
            </a:r>
            <a:r>
              <a:rPr lang="ru-RU" sz="1400" dirty="0" smtClean="0"/>
              <a:t>одну из самых популярных платформ для реализации электронных устройств-“</a:t>
            </a:r>
            <a:r>
              <a:rPr lang="ru-RU" sz="1400" dirty="0" err="1" smtClean="0"/>
              <a:t>Arduino</a:t>
            </a:r>
            <a:r>
              <a:rPr lang="ru-RU" sz="1400" dirty="0" smtClean="0"/>
              <a:t>” , если точнее самую популярную плату из этого семейства-“</a:t>
            </a:r>
            <a:r>
              <a:rPr lang="ru-RU" sz="1400" dirty="0" err="1" smtClean="0"/>
              <a:t>Arduino</a:t>
            </a:r>
            <a:r>
              <a:rPr lang="ru-RU" sz="1400" dirty="0" smtClean="0"/>
              <a:t> </a:t>
            </a:r>
            <a:r>
              <a:rPr lang="ru-RU" sz="1400" dirty="0" err="1" smtClean="0"/>
              <a:t>Uno</a:t>
            </a:r>
            <a:r>
              <a:rPr lang="ru-RU" sz="1400" dirty="0" smtClean="0"/>
              <a:t>”. Для более удобного подключения остальных компонентов была использована плата расширения- ”</a:t>
            </a:r>
            <a:r>
              <a:rPr lang="ru-RU" sz="1400" dirty="0" err="1" smtClean="0"/>
              <a:t>MotorShield</a:t>
            </a:r>
            <a:r>
              <a:rPr lang="ru-RU" sz="1400" dirty="0" smtClean="0"/>
              <a:t> ”. Автономный режим работы был организован благодаря датчикам, описанным выше.</a:t>
            </a:r>
          </a:p>
        </p:txBody>
      </p:sp>
      <p:pic>
        <p:nvPicPr>
          <p:cNvPr id="10" name="Рисунок 9" descr="IMG_20190131_19384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376" y="2620370"/>
            <a:ext cx="4244454" cy="2435234"/>
          </a:xfrm>
          <a:prstGeom prst="rect">
            <a:avLst/>
          </a:prstGeom>
        </p:spPr>
      </p:pic>
      <p:pic>
        <p:nvPicPr>
          <p:cNvPr id="11" name="Рисунок 10" descr="IMG_20190131_193045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594" y="1051451"/>
            <a:ext cx="2526496" cy="1568919"/>
          </a:xfrm>
          <a:prstGeom prst="rect">
            <a:avLst/>
          </a:prstGeom>
        </p:spPr>
      </p:pic>
      <p:pic>
        <p:nvPicPr>
          <p:cNvPr id="1026" name="Picture 2" descr="C:\Users\user2-18\Downloads\bTUkuwlxl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74" y="1051452"/>
            <a:ext cx="1969568" cy="15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arduino-uno.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58074" y="4531167"/>
            <a:ext cx="2520984" cy="1802782"/>
          </a:xfrm>
          <a:prstGeom prst="rect">
            <a:avLst/>
          </a:prstGeom>
        </p:spPr>
      </p:pic>
      <p:pic>
        <p:nvPicPr>
          <p:cNvPr id="13" name="Рисунок 12" descr="motor-control-shield-l293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146" y="4470643"/>
            <a:ext cx="2239391" cy="19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4718"/>
            <a:ext cx="8593979" cy="882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Общее впечатление 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8077"/>
            <a:ext cx="9673389" cy="4088071"/>
          </a:xfrm>
        </p:spPr>
        <p:txBody>
          <a:bodyPr>
            <a:normAutofit/>
          </a:bodyPr>
          <a:lstStyle/>
          <a:p>
            <a:pPr marL="0" indent="216000" algn="just">
              <a:spcBef>
                <a:spcPts val="0"/>
              </a:spcBef>
              <a:buNone/>
            </a:pPr>
            <a:r>
              <a:rPr lang="ru-RU" sz="1800" dirty="0"/>
              <a:t>Задумка </a:t>
            </a:r>
            <a:r>
              <a:rPr lang="ru-RU" sz="1800" dirty="0" smtClean="0"/>
              <a:t>была сделать </a:t>
            </a:r>
            <a:r>
              <a:rPr lang="ru-RU" sz="1800" dirty="0"/>
              <a:t>робота на дистанционном </a:t>
            </a:r>
            <a:r>
              <a:rPr lang="ru-RU" sz="1800" dirty="0" smtClean="0"/>
              <a:t>управлении для тушения  торфяных пожаров. </a:t>
            </a:r>
            <a:r>
              <a:rPr lang="ru-RU" sz="1800" dirty="0"/>
              <a:t>Пожарные сидя в командном пункте могли </a:t>
            </a:r>
            <a:r>
              <a:rPr lang="ru-RU" sz="1800" dirty="0" smtClean="0"/>
              <a:t>управлять роботом </a:t>
            </a:r>
            <a:r>
              <a:rPr lang="ru-RU" sz="1800" dirty="0"/>
              <a:t>и </a:t>
            </a:r>
            <a:r>
              <a:rPr lang="ru-RU" sz="1800" dirty="0" smtClean="0"/>
              <a:t>при обнаружении очага возгорания, сделать прокол почвы, тем самым потушив пожар.</a:t>
            </a:r>
            <a:endParaRPr lang="ru-RU" sz="1800" dirty="0"/>
          </a:p>
          <a:p>
            <a:pPr marL="0" indent="216000" algn="just">
              <a:spcBef>
                <a:spcPts val="0"/>
              </a:spcBef>
              <a:buNone/>
            </a:pPr>
            <a:r>
              <a:rPr lang="ru-RU" sz="1800" dirty="0" smtClean="0"/>
              <a:t>Одним </a:t>
            </a:r>
            <a:r>
              <a:rPr lang="ru-RU" sz="1800" dirty="0"/>
              <a:t>не мало важным плюсом является экономическая составляющая нашего проекта</a:t>
            </a:r>
            <a:r>
              <a:rPr lang="ru-RU" sz="1800" dirty="0" smtClean="0"/>
              <a:t>: подобного </a:t>
            </a:r>
            <a:r>
              <a:rPr lang="ru-RU" sz="1800" dirty="0"/>
              <a:t>рода система комплексов способствует снижению затрат на поиск и тушение пожаров, т.к. прогрессивные способы используемые нашей системы будут эффективнее и выгоднее тех, которыми пользуются в наше время. Для обслуживания сразу нескольких близлежащих комплексов необходима всего 1 бригада специализированных работников, которые будут производить осмотр и по необходимости ремонт техники. </a:t>
            </a:r>
          </a:p>
          <a:p>
            <a:pPr marL="0" indent="216000" algn="just">
              <a:spcBef>
                <a:spcPts val="0"/>
              </a:spcBef>
              <a:buNone/>
            </a:pPr>
            <a:r>
              <a:rPr lang="ru-RU" sz="1800" dirty="0" smtClean="0"/>
              <a:t>В заключение хотелось бы сказать, что нами </a:t>
            </a:r>
            <a:r>
              <a:rPr lang="ru-RU" sz="1800" dirty="0"/>
              <a:t>была проделана большая работа по созданию концепта системы тушения торфяного пожара. В ходе разработки нами был создан опытный образец, на котором возможно отрабатывать основные алгоритмы </a:t>
            </a:r>
            <a:r>
              <a:rPr lang="ru-RU" sz="1800" dirty="0" smtClean="0"/>
              <a:t>тушения.  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ÐÐ°ÑÑÐ¸Ð½ÐºÐ¸ Ð¿Ð¾ Ð·Ð°Ð¿ÑÐ¾ÑÑ ÑÐ¾ÑÑÑÐ½Ð¾Ð¹ Ð¿Ð¾Ð¶Ð°Ñ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4661336"/>
            <a:ext cx="3693402" cy="20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ÐÐ°ÑÑÐ¸Ð½ÐºÐ¸ Ð¿Ð¾ Ð·Ð°Ð¿ÑÐ¾ÑÑ ÑÐ¾ÑÑÑÐ½Ð¾Ð¹ Ð¿Ð¾Ð¶Ð°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5" y="4658920"/>
            <a:ext cx="3141952" cy="20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765175" y="4730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917575" y="6254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1069975" y="777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1222375" y="930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2" descr="ÐÐ°ÑÑÐ¸Ð½ÐºÐ¸ Ð¿Ð¾ Ð·Ð°Ð¿ÑÐ¾ÑÑ ÑÐ¾ÑÑÑÐ½Ð¾Ð¹ Ð¿Ð¾Ð¶Ð°Ñ"/>
          <p:cNvSpPr>
            <a:spLocks noChangeAspect="1" noChangeArrowheads="1"/>
          </p:cNvSpPr>
          <p:nvPr/>
        </p:nvSpPr>
        <p:spPr bwMode="auto">
          <a:xfrm>
            <a:off x="1374775" y="1082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ÐÐ°ÑÑÐ¸Ð½ÐºÐ¸ Ð¿Ð¾ Ð·Ð°Ð¿ÑÐ¾ÑÑ ÑÐ¾ÑÑÑÐ½Ð¾Ð¹ Ð¿Ð¾Ð¶Ð°Ñ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38" y="4638733"/>
            <a:ext cx="3727693" cy="20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243</TotalTime>
  <Words>320</Words>
  <Application>Microsoft Office PowerPoint</Application>
  <PresentationFormat>Произвольный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NewsPrint</vt:lpstr>
      <vt:lpstr>Цель проекта </vt:lpstr>
      <vt:lpstr>Технические характеристики</vt:lpstr>
      <vt:lpstr>Общее впечатление о проекте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Администратор1</dc:creator>
  <cp:lastModifiedBy>user2-18</cp:lastModifiedBy>
  <cp:revision>21</cp:revision>
  <dcterms:created xsi:type="dcterms:W3CDTF">2019-08-10T14:43:23Z</dcterms:created>
  <dcterms:modified xsi:type="dcterms:W3CDTF">2019-09-08T12:24:37Z</dcterms:modified>
</cp:coreProperties>
</file>