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252" y="50004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SMART TRASH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576522"/>
            <a:ext cx="6986614" cy="3281370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ru-RU" dirty="0" smtClean="0"/>
              <a:t>интеллектуальная робототехническая система контроля наполненности и своевременной выгрузки мусорных контейнеров в городе, позволяющая оптимизировать маршрут для мусороуборочных машин. 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283152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Создать автоматизированную систему, способную упростить работу водителям мусоровозов, сокращая маршрут, затрачиваемое на него время и количество бензина.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8496944" cy="1080120"/>
          </a:xfrm>
          <a:prstGeom prst="rect">
            <a:avLst/>
          </a:prstGeom>
          <a:solidFill>
            <a:srgbClr val="A6C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Цель проекта: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1225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5616624" cy="30243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Считывание сигналов с датчиков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Выбор нужного маршрута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Выгрузка контейнеров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Передача данных в приложение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Запись значений в базу данных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50" dirty="0" smtClean="0">
                <a:solidFill>
                  <a:schemeClr val="accent3">
                    <a:lumMod val="75000"/>
                  </a:schemeClr>
                </a:solidFill>
              </a:rPr>
              <a:t>Отображение статистики на сайте</a:t>
            </a:r>
            <a:endParaRPr lang="ru-RU" sz="325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325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 descr="C:\Users\Саша\Desktop\Фото проекта СмартЭйдж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9" t="2093" r="6357"/>
          <a:stretch/>
        </p:blipFill>
        <p:spPr bwMode="auto">
          <a:xfrm>
            <a:off x="5436097" y="1196752"/>
            <a:ext cx="339382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356992"/>
            <a:ext cx="2178437" cy="164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0"/>
          <a:stretch/>
        </p:blipFill>
        <p:spPr bwMode="auto">
          <a:xfrm>
            <a:off x="5968515" y="5517232"/>
            <a:ext cx="2961641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64175" y="239548"/>
            <a:ext cx="8496944" cy="813188"/>
          </a:xfrm>
          <a:prstGeom prst="rect">
            <a:avLst/>
          </a:prstGeom>
          <a:solidFill>
            <a:srgbClr val="A6C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Основные функции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74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SMART TRASH</vt:lpstr>
      <vt:lpstr>Цель проекта: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Egor</dc:creator>
  <cp:lastModifiedBy>Саша</cp:lastModifiedBy>
  <cp:revision>8</cp:revision>
  <dcterms:created xsi:type="dcterms:W3CDTF">2019-06-21T20:10:45Z</dcterms:created>
  <dcterms:modified xsi:type="dcterms:W3CDTF">2019-09-17T13:06:13Z</dcterms:modified>
</cp:coreProperties>
</file>