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65" r:id="rId5"/>
    <p:sldId id="269" r:id="rId6"/>
    <p:sldId id="259" r:id="rId7"/>
    <p:sldId id="258" r:id="rId8"/>
    <p:sldId id="267" r:id="rId9"/>
    <p:sldId id="272" r:id="rId10"/>
    <p:sldId id="271" r:id="rId11"/>
    <p:sldId id="261" r:id="rId12"/>
    <p:sldId id="268" r:id="rId13"/>
    <p:sldId id="270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E6"/>
    <a:srgbClr val="FFE38B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dajagua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667019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a_PlakatTitul2Otl" panose="020B0802030202020200" pitchFamily="34" charset="-52"/>
              </a:rPr>
              <a:t>ПРОЕКТ </a:t>
            </a:r>
            <a:r>
              <a:rPr lang="en-US" sz="11500" dirty="0" smtClean="0">
                <a:latin typeface="GOST Common" panose="020B0604020202020204" pitchFamily="34" charset="0"/>
                <a:cs typeface="ISOCT_IV50" panose="00000400000000000000" pitchFamily="2" charset="0"/>
              </a:rPr>
              <a:t>Jaguar</a:t>
            </a:r>
            <a:r>
              <a:rPr lang="en-US" sz="7200" dirty="0" smtClean="0"/>
              <a:t> </a:t>
            </a:r>
            <a:endParaRPr lang="ru-RU" sz="6000" dirty="0">
              <a:latin typeface="a_PlakatTitul2Otl" panose="020B0802030202020200" pitchFamily="34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5143" y="5338941"/>
            <a:ext cx="6639503" cy="739053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Андреев Геннадий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328154">
            <a:off x="6888956" y="2625989"/>
            <a:ext cx="4792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_StamperBrk" panose="040409050D0802020404" pitchFamily="82" charset="-52"/>
              </a:rPr>
              <a:t>ПУТЬ К ПОБЕДЕ</a:t>
            </a:r>
            <a:endParaRPr lang="ru-RU" sz="4000" b="1" dirty="0">
              <a:solidFill>
                <a:srgbClr val="FFC000"/>
              </a:solidFill>
              <a:latin typeface="a_StamperBrk" panose="040409050D0802020404" pitchFamily="82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823" y="3484993"/>
            <a:ext cx="2138423" cy="222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6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/>
          <p:cNvSpPr txBox="1">
            <a:spLocks/>
          </p:cNvSpPr>
          <p:nvPr/>
        </p:nvSpPr>
        <p:spPr>
          <a:xfrm>
            <a:off x="2056274" y="0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latin typeface="Dikovina" panose="04000500000000000000" pitchFamily="82" charset="0"/>
              </a:rPr>
              <a:t>и</a:t>
            </a:r>
            <a:r>
              <a:rPr lang="ru-RU" sz="3600" dirty="0" smtClean="0">
                <a:latin typeface="Dikovina" panose="04000500000000000000" pitchFamily="82" charset="0"/>
              </a:rPr>
              <a:t>зменяемая геометрия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210" y="144484"/>
            <a:ext cx="855414" cy="958228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74" y="1135501"/>
            <a:ext cx="8313209" cy="5073696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00914" y="5670588"/>
            <a:ext cx="5779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Как забраться в лестницу?</a:t>
            </a:r>
            <a:endParaRPr lang="ru-RU" sz="3200" b="1" dirty="0">
              <a:solidFill>
                <a:srgbClr val="FFC000"/>
              </a:solidFill>
              <a:latin typeface="Dikovina" panose="04000500000000000000" pitchFamily="8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 flipV="1">
            <a:off x="6573951" y="4414439"/>
            <a:ext cx="487249" cy="767161"/>
          </a:xfrm>
          <a:prstGeom prst="line">
            <a:avLst/>
          </a:prstGeom>
          <a:ln w="53975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66778" y="1937926"/>
            <a:ext cx="1737322" cy="1237562"/>
          </a:xfrm>
          <a:prstGeom prst="line">
            <a:avLst/>
          </a:prstGeom>
          <a:ln>
            <a:solidFill>
              <a:schemeClr val="bg1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086600" y="3116897"/>
            <a:ext cx="393700" cy="4159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355628" y="1885950"/>
            <a:ext cx="364135" cy="3737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 rot="2021480">
            <a:off x="6459232" y="178749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 rot="6490213">
            <a:off x="7122286" y="4331710"/>
            <a:ext cx="351672" cy="2693503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872440" y="5525503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70479" y="1711690"/>
            <a:ext cx="201546" cy="42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4692650" y="1754595"/>
            <a:ext cx="11605" cy="434107"/>
          </a:xfrm>
          <a:prstGeom prst="line">
            <a:avLst/>
          </a:prstGeom>
          <a:ln>
            <a:solidFill>
              <a:schemeClr val="bg1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 rot="168093">
            <a:off x="4692884" y="1622082"/>
            <a:ext cx="497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6535439" y="4414440"/>
            <a:ext cx="38512" cy="767160"/>
          </a:xfrm>
          <a:prstGeom prst="line">
            <a:avLst/>
          </a:prstGeom>
          <a:ln w="53975" cap="rnd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 rot="168093">
            <a:off x="6037695" y="4255174"/>
            <a:ext cx="497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endParaRPr lang="ru-RU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60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7889" y="1328705"/>
            <a:ext cx="5501618" cy="3823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503" y="1504215"/>
            <a:ext cx="5425511" cy="31114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9758" y="4271187"/>
            <a:ext cx="3071330" cy="2303498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2231181" y="121798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latin typeface="Dikovina" panose="04000500000000000000" pitchFamily="82" charset="0"/>
              </a:rPr>
              <a:t>в</a:t>
            </a:r>
            <a:r>
              <a:rPr lang="ru-RU" sz="3600" dirty="0" smtClean="0">
                <a:latin typeface="Dikovina" panose="04000500000000000000" pitchFamily="82" charset="0"/>
              </a:rPr>
              <a:t>ыбор гусеницы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aturation sat="110000"/>
                    </a14:imgEffect>
                    <a14:imgEffect>
                      <a14:brightnessContrast bright="11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249" y="251049"/>
            <a:ext cx="751387" cy="10320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29">
            <a:off x="2174187" y="3240084"/>
            <a:ext cx="2470627" cy="12353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7988">
            <a:off x="5990986" y="3997962"/>
            <a:ext cx="2470627" cy="12353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rot="20336576">
            <a:off x="1736625" y="2677021"/>
            <a:ext cx="3017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малая</a:t>
            </a:r>
            <a:endParaRPr lang="ru-RU" sz="3200" b="1" dirty="0">
              <a:solidFill>
                <a:srgbClr val="FFC000"/>
              </a:solidFill>
              <a:latin typeface="Dikovina" panose="04000500000000000000" pitchFamily="8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763050">
            <a:off x="3648470" y="5647316"/>
            <a:ext cx="380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ломается</a:t>
            </a:r>
            <a:endParaRPr lang="ru-RU" sz="3200" b="1" dirty="0">
              <a:solidFill>
                <a:srgbClr val="FFC000"/>
              </a:solidFill>
              <a:latin typeface="Dikovina" panose="04000500000000000000" pitchFamily="8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21092920">
            <a:off x="8043343" y="4093676"/>
            <a:ext cx="3803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Dikovina" panose="04000500000000000000" pitchFamily="82" charset="0"/>
              </a:rPr>
              <a:t>н</a:t>
            </a:r>
            <a:r>
              <a:rPr lang="ru-RU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равится!</a:t>
            </a:r>
            <a:endParaRPr lang="ru-RU" sz="3200" b="1" dirty="0">
              <a:solidFill>
                <a:srgbClr val="FFC000"/>
              </a:solidFill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/>
          <p:cNvSpPr txBox="1">
            <a:spLocks/>
          </p:cNvSpPr>
          <p:nvPr/>
        </p:nvSpPr>
        <p:spPr>
          <a:xfrm>
            <a:off x="2488760" y="145124"/>
            <a:ext cx="8611359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 smtClean="0">
                <a:latin typeface="Dikovina" panose="04000500000000000000" pitchFamily="82" charset="0"/>
              </a:rPr>
              <a:t>D</a:t>
            </a:r>
            <a:r>
              <a:rPr lang="ru-RU" sz="3600" dirty="0" smtClean="0">
                <a:latin typeface="Dikovina" panose="04000500000000000000" pitchFamily="82" charset="0"/>
              </a:rPr>
              <a:t> проектирование и печать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110000"/>
                    </a14:imgEffect>
                    <a14:imgEffect>
                      <a14:brightnessContrast bright="11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249" y="251049"/>
            <a:ext cx="751387" cy="10320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782" y="2326511"/>
            <a:ext cx="6194604" cy="42239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70" y="1283127"/>
            <a:ext cx="6038850" cy="50577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06" y="3708596"/>
            <a:ext cx="2791679" cy="139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867" y="204338"/>
            <a:ext cx="5678488" cy="647407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-1068890" y="551579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atin typeface="Dikovina" panose="04000500000000000000" pitchFamily="82" charset="0"/>
              </a:rPr>
              <a:t>Демонстрация </a:t>
            </a:r>
          </a:p>
        </p:txBody>
      </p:sp>
    </p:spTree>
    <p:extLst>
      <p:ext uri="{BB962C8B-B14F-4D97-AF65-F5344CB8AC3E}">
        <p14:creationId xmlns:p14="http://schemas.microsoft.com/office/powerpoint/2010/main" val="25577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6" y="409498"/>
            <a:ext cx="11047411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</a:pPr>
            <a:r>
              <a:rPr lang="ru-RU" b="1" dirty="0">
                <a:latin typeface="Dikovina" panose="04000500000000000000" pitchFamily="82" charset="0"/>
                <a:ea typeface="+mn-ea"/>
                <a:cs typeface="+mn-cs"/>
              </a:rPr>
              <a:t>благодарю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5788" y="3053107"/>
            <a:ext cx="8095185" cy="86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C000"/>
                </a:solidFill>
                <a:latin typeface="Dikovina" panose="04000500000000000000" pitchFamily="82" charset="0"/>
              </a:rPr>
              <a:t>Остались вопросы?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533" y="5082683"/>
            <a:ext cx="769576" cy="5194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00109" y="5057174"/>
            <a:ext cx="3284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vk.com/</a:t>
            </a:r>
            <a:r>
              <a:rPr lang="en-US" sz="2800" dirty="0" err="1">
                <a:hlinkClick r:id="rId3"/>
              </a:rPr>
              <a:t>dajaguar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2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69" y="328500"/>
            <a:ext cx="4907244" cy="6335278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88" y="328500"/>
            <a:ext cx="6976522" cy="5817657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757" y="868099"/>
            <a:ext cx="10086351" cy="5226935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7581579" y="5473071"/>
            <a:ext cx="4610421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Dikovina" panose="04000500000000000000" pitchFamily="82" charset="0"/>
              </a:rPr>
              <a:t>Jaguar II</a:t>
            </a:r>
            <a:endParaRPr lang="ru-RU" sz="3600" dirty="0" smtClean="0">
              <a:solidFill>
                <a:srgbClr val="FFFF00"/>
              </a:solidFill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91" y="340097"/>
            <a:ext cx="7464284" cy="6095953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16933" y="5358771"/>
            <a:ext cx="4610421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Dikovina" panose="04000500000000000000" pitchFamily="82" charset="0"/>
              </a:rPr>
              <a:t>Jaguar IV</a:t>
            </a:r>
            <a:endParaRPr lang="ru-RU" sz="3600" dirty="0" smtClean="0">
              <a:solidFill>
                <a:srgbClr val="FFFF00"/>
              </a:solidFill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511175"/>
            <a:ext cx="7724775" cy="5886450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415979" y="5614073"/>
            <a:ext cx="4610421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Dikovina" panose="04000500000000000000" pitchFamily="82" charset="0"/>
              </a:rPr>
              <a:t>Jaguar VIII</a:t>
            </a:r>
            <a:endParaRPr lang="ru-RU" sz="3600" dirty="0" smtClean="0">
              <a:solidFill>
                <a:srgbClr val="FFFF00"/>
              </a:solidFill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ro2-bar-s3-cdn-cf3.myportfolio.com/9730782922d16c6674b7d66a0907ca1f/4a2c8f9f-7991-48ee-8ebc-e69b55c85d67_rwc_0x48x1000x783x1000.jpg?h=1bae46215252802bf7527dd48d8dd69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1367">
            <a:off x="6951112" y="2288925"/>
            <a:ext cx="4833102" cy="378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3530279" y="925974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atin typeface="Dikovina" panose="04000500000000000000" pitchFamily="82" charset="0"/>
              </a:rPr>
              <a:t>Колёса или гусеницы?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70674" y="2737612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latin typeface="Dikovina" panose="04000500000000000000" pitchFamily="82" charset="0"/>
              </a:rPr>
              <a:t>и</a:t>
            </a:r>
            <a:r>
              <a:rPr lang="ru-RU" sz="3600" dirty="0" smtClean="0">
                <a:latin typeface="Dikovina" panose="04000500000000000000" pitchFamily="82" charset="0"/>
              </a:rPr>
              <a:t>зменяемая геометрия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828081" y="4463967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latin typeface="Dikovina" panose="04000500000000000000" pitchFamily="82" charset="0"/>
              </a:rPr>
              <a:t>К</a:t>
            </a:r>
            <a:r>
              <a:rPr lang="ru-RU" sz="3600" dirty="0" smtClean="0">
                <a:latin typeface="Dikovina" panose="04000500000000000000" pitchFamily="82" charset="0"/>
              </a:rPr>
              <a:t>ак сделать гусеницы?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7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9570" y="1010505"/>
            <a:ext cx="779524" cy="1074112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0610" y="2882096"/>
            <a:ext cx="855414" cy="958228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aturation sat="110000"/>
                    </a14:imgEffect>
                    <a14:imgEffect>
                      <a14:brightnessContrast bright="11000" contrast="1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2149" y="4593218"/>
            <a:ext cx="751387" cy="103207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2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79" y="2141316"/>
            <a:ext cx="5086077" cy="3957032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1567414" y="0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atin typeface="Dikovina" panose="04000500000000000000" pitchFamily="82" charset="0"/>
              </a:rPr>
              <a:t>Колёса</a:t>
            </a:r>
            <a:r>
              <a:rPr lang="en-US" sz="3600" dirty="0" smtClean="0">
                <a:latin typeface="Dikovina" panose="04000500000000000000" pitchFamily="82" charset="0"/>
              </a:rPr>
              <a:t> </a:t>
            </a:r>
            <a:r>
              <a:rPr lang="ru-RU" sz="3600" dirty="0" smtClean="0">
                <a:latin typeface="Dikovina" panose="04000500000000000000" pitchFamily="82" charset="0"/>
              </a:rPr>
              <a:t>или гусеницы?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7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6705" y="84531"/>
            <a:ext cx="779524" cy="1074112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1146705" y="6186447"/>
            <a:ext cx="1171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скорость </a:t>
            </a:r>
            <a:r>
              <a:rPr lang="ru-RU" sz="3200" b="1" dirty="0">
                <a:solidFill>
                  <a:srgbClr val="FFC000"/>
                </a:solidFill>
                <a:latin typeface="Dikovina" panose="04000500000000000000" pitchFamily="82" charset="0"/>
              </a:rPr>
              <a:t>или </a:t>
            </a:r>
            <a:r>
              <a:rPr lang="ru-RU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проходимость</a:t>
            </a:r>
            <a:endParaRPr lang="ru-RU" sz="3200" b="1" dirty="0">
              <a:solidFill>
                <a:srgbClr val="FFC000"/>
              </a:solidFill>
              <a:latin typeface="Dikovina" panose="04000500000000000000" pitchFamily="8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92" y="1534313"/>
            <a:ext cx="5733659" cy="3344146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16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384" y="1897301"/>
            <a:ext cx="8703128" cy="2903932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801630" y="-13413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atin typeface="Dikovina" panose="04000500000000000000" pitchFamily="82" charset="0"/>
              </a:rPr>
              <a:t>гусеничная геометрия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210" y="144484"/>
            <a:ext cx="855414" cy="958228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817783" y="4765819"/>
            <a:ext cx="1171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Mark-IV</a:t>
            </a:r>
            <a:endParaRPr lang="ru-RU" sz="3200" b="1" dirty="0">
              <a:solidFill>
                <a:srgbClr val="FFC000"/>
              </a:solidFill>
              <a:latin typeface="Dikovina" panose="04000500000000000000" pitchFamily="8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709051" y="4653023"/>
            <a:ext cx="4245176" cy="2314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8912506" y="3349267"/>
            <a:ext cx="104172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769033" y="3349267"/>
            <a:ext cx="11575" cy="1303756"/>
          </a:xfrm>
          <a:prstGeom prst="line">
            <a:avLst/>
          </a:prstGeom>
          <a:ln w="34925">
            <a:solidFill>
              <a:schemeClr val="tx1"/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954227" y="3465376"/>
            <a:ext cx="607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57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48" y="1243927"/>
            <a:ext cx="9052168" cy="5159144"/>
          </a:xfrm>
          <a:prstGeom prst="rect">
            <a:avLst/>
          </a:prstGeom>
          <a:effectLst>
            <a:outerShdw blurRad="50800" dist="241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056274" y="0"/>
            <a:ext cx="7814842" cy="12439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dirty="0">
                <a:latin typeface="Dikovina" panose="04000500000000000000" pitchFamily="82" charset="0"/>
              </a:rPr>
              <a:t>и</a:t>
            </a:r>
            <a:r>
              <a:rPr lang="ru-RU" sz="3600" dirty="0" smtClean="0">
                <a:latin typeface="Dikovina" panose="04000500000000000000" pitchFamily="82" charset="0"/>
              </a:rPr>
              <a:t>зменяемая геометрия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6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210" y="144484"/>
            <a:ext cx="855414" cy="958228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2241624" y="5818296"/>
            <a:ext cx="1171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Dikovina" panose="04000500000000000000" pitchFamily="82" charset="0"/>
              </a:rPr>
              <a:t> «Витязь»</a:t>
            </a:r>
            <a:endParaRPr lang="ru-RU" sz="3200" b="1" dirty="0">
              <a:solidFill>
                <a:srgbClr val="FFC000"/>
              </a:solidFill>
              <a:latin typeface="Dikovina" panose="0400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1481</TotalTime>
  <Words>70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a_PlakatTitul2Otl</vt:lpstr>
      <vt:lpstr>a_StamperBrk</vt:lpstr>
      <vt:lpstr>Arial</vt:lpstr>
      <vt:lpstr>Dikovina</vt:lpstr>
      <vt:lpstr>GOST Common</vt:lpstr>
      <vt:lpstr>ISOCT_IV50</vt:lpstr>
      <vt:lpstr>Trebuchet MS</vt:lpstr>
      <vt:lpstr>Tw Cen MT</vt:lpstr>
      <vt:lpstr>Контур</vt:lpstr>
      <vt:lpstr>ПРОЕКТ Jaguar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Jaguar. Путь к победе</dc:title>
  <dc:creator>Ан2</dc:creator>
  <cp:lastModifiedBy>Ан2</cp:lastModifiedBy>
  <cp:revision>36</cp:revision>
  <dcterms:created xsi:type="dcterms:W3CDTF">2019-05-21T06:28:17Z</dcterms:created>
  <dcterms:modified xsi:type="dcterms:W3CDTF">2019-05-22T10:25:57Z</dcterms:modified>
</cp:coreProperties>
</file>