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76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115"/>
    <a:srgbClr val="466422"/>
    <a:srgbClr val="2E4B19"/>
    <a:srgbClr val="648F31"/>
    <a:srgbClr val="547519"/>
    <a:srgbClr val="203511"/>
    <a:srgbClr val="406B23"/>
    <a:srgbClr val="25731B"/>
    <a:srgbClr val="236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982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21.09.2019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21.09.2019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203511"/>
            </a:gs>
            <a:gs pos="34000">
              <a:srgbClr val="2E4B19"/>
            </a:gs>
            <a:gs pos="54000">
              <a:srgbClr val="466422"/>
            </a:gs>
            <a:gs pos="84000">
              <a:srgbClr val="46611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21.09.2019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2"/>
            <a:ext cx="8424936" cy="2129681"/>
          </a:xfrm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Times New Roman" pitchFamily="18" charset="0"/>
              </a:rPr>
              <a:t>ДИНАМИЧЕСКОЕ ИЗМЕНЕНИЕ ЦВЕТА ВОЕННЫХ ТРАНСПОРТНЫХ СРЕДСТВ ОБНАРУЖЕНИЕМ ЦВЕТОВ ПОЧВЫ</a:t>
            </a:r>
            <a:endParaRPr lang="tr-TR" sz="32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411760" y="2132856"/>
            <a:ext cx="4031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Participant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Kaan AYYILDIZ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Supervisor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Adem AKKUŞ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Kaan\foto\IMG_20190226_155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95" y="4073172"/>
            <a:ext cx="4037241" cy="2273127"/>
          </a:xfrm>
          <a:prstGeom prst="rect">
            <a:avLst/>
          </a:prstGeom>
          <a:noFill/>
        </p:spPr>
      </p:pic>
      <p:pic>
        <p:nvPicPr>
          <p:cNvPr id="5" name="Picture 2" descr="G:\Kaan\foto\IMG_20190226_155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3172"/>
            <a:ext cx="4037241" cy="2273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0298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828600" y="476672"/>
            <a:ext cx="6639221" cy="922114"/>
          </a:xfrm>
        </p:spPr>
        <p:txBody>
          <a:bodyPr/>
          <a:lstStyle/>
          <a:p>
            <a:r>
              <a:rPr lang="az-Cyrl-AZ" sz="4000" dirty="0">
                <a:latin typeface="Times New Roman" pitchFamily="18" charset="0"/>
                <a:cs typeface="Times New Roman" pitchFamily="18" charset="0"/>
              </a:rPr>
              <a:t>КАМУФЛЯЖ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412776"/>
            <a:ext cx="4896544" cy="2720302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Камуфляж используется для защиты бронированных сил, солдат и оборудования от наблюдения противника. На практике это позволяет применять цвет ко всем видам военной техники, таким как автомобили, самолеты, корабли, оружие, военная одежда, а также добавлять материалы и скрывать их от наблюдения или что-то еще.</a:t>
            </a:r>
            <a:endParaRPr lang="tr-TR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2279532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z-Cyrl-AZ" sz="4000" dirty="0">
                <a:latin typeface="Times New Roman" pitchFamily="18" charset="0"/>
                <a:cs typeface="Times New Roman" pitchFamily="18" charset="0"/>
              </a:rPr>
              <a:t>ЦЕЛЬ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663122" y="3573017"/>
            <a:ext cx="5462420" cy="3034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разоблачение транспортного средства в военных операциях довольно опасно. это исследование предназначено для того, чтобы военные транспортные средства могли быть замаскированы в любой среде. В результате этой работы не будет необходимости интегрировать камуфляж для каждой среды в военные транспортные средства отдельно. Транспортные средства могут быть замаскированы в обеих средах. Таким образом, спутниковое наблюдение будет затруднено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-2196752" y="188640"/>
            <a:ext cx="8229600" cy="1143000"/>
          </a:xfrm>
        </p:spPr>
        <p:txBody>
          <a:bodyPr/>
          <a:lstStyle/>
          <a:p>
            <a:r>
              <a:rPr lang="az-Cyrl-AZ" sz="4000" dirty="0">
                <a:latin typeface="Times New Roman" pitchFamily="18" charset="0"/>
                <a:cs typeface="Times New Roman" pitchFamily="18" charset="0"/>
              </a:rPr>
              <a:t>МЕТОД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52736"/>
            <a:ext cx="7632848" cy="424047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микромоторы постоянного тока были установлены 2 длинных 1 коротких безликих прямоугольных призматических деталей, которые были удалены из 3D-принтера. Микромоторы постоянного тока были встроены в оргстекло размером 90 мм х 135 мм. Необходимые силовые соединения были сделаны к цепям привода двигателя. Перфорированный Пертинакс был вырезан по размеру экрана камеры с ЖК-дисплеем, и на нем были установлены резисторы 10 кОм вместе с фотоэлементами. Система с перфорированным Пертинаксом была установлена на ЖК-камере. ЖК-камера была установлена перед нашим 4-колесным миниатюрным автомобилем с системой на нем. В верхней части автомобиля была интегрирована система двигателей постоянного тока, и были установлены соединения Arduino. Необходимые коды Arduino были подготовлены и загружены.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72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251</Words>
  <Application>Microsoft Office PowerPoint</Application>
  <PresentationFormat>Ekran Gösterisi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Ofis Teması</vt:lpstr>
      <vt:lpstr>ДИНАМИЧЕСКОЕ ИЗМЕНЕНИЕ ЦВЕТА ВОЕННЫХ ТРАНСПОРТНЫХ СРЕДСТВ ОБНАРУЖЕНИЕМ ЦВЕТОВ ПОЧВЫ</vt:lpstr>
      <vt:lpstr>КАМУФЛЯЖ</vt:lpstr>
      <vt:lpstr>МЕТОД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HITTITES</dc:title>
  <dc:creator>Kaan TR 81</dc:creator>
  <cp:lastModifiedBy>user</cp:lastModifiedBy>
  <cp:revision>43</cp:revision>
  <dcterms:created xsi:type="dcterms:W3CDTF">2018-03-07T18:05:27Z</dcterms:created>
  <dcterms:modified xsi:type="dcterms:W3CDTF">2019-09-21T12:06:11Z</dcterms:modified>
</cp:coreProperties>
</file>