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697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A18D6-7998-43C5-9A3F-FBF6FBA19E79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727DA-4FAC-463F-B2DF-18B9EE654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7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2A11012-2829-46F9-87D3-A2A0578B81EA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5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823E-5099-4C65-8E58-106E64B31E43}" type="datetime1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49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77823E-5099-4C65-8E58-106E64B31E43}" type="datetime1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628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77823E-5099-4C65-8E58-106E64B31E43}" type="datetime1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0062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77823E-5099-4C65-8E58-106E64B31E43}" type="datetime1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049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823E-5099-4C65-8E58-106E64B31E43}" type="datetime1">
              <a:rPr lang="ru-RU" smtClean="0"/>
              <a:t>24.09.2019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161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823E-5099-4C65-8E58-106E64B31E43}" type="datetime1">
              <a:rPr lang="ru-RU" smtClean="0"/>
              <a:t>24.09.2019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483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3B4-8FB1-484C-B65A-EAC7C803369A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40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BF163AA-EA71-4557-9B20-2FCCC32487AD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03DD-5111-4013-8DF5-0AB1124F57C1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BA8BA7-22BE-49C8-8E1C-858AD2C6B22B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6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BABA-1897-4A31-8137-0409893CD909}" type="datetime1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7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5C43-A46C-4706-A239-53074AA4F660}" type="datetime1">
              <a:rPr lang="ru-RU" smtClean="0"/>
              <a:t>24.09.2019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8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918D-C2DA-440E-8962-ABC6A308AB79}" type="datetime1">
              <a:rPr lang="ru-RU" smtClean="0"/>
              <a:t>24.09.2019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4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860B-5060-4040-A5B2-5DFD9019DDB2}" type="datetime1">
              <a:rPr lang="ru-RU" smtClean="0"/>
              <a:t>24.09.2019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0695-3941-49F1-B6F4-3DE0039E352A}" type="datetime1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5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871-FD6D-4CD0-B7D6-9628C24C9530}" type="datetime1">
              <a:rPr lang="ru-RU" smtClean="0"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5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823E-5099-4C65-8E58-106E64B31E43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8E4F-A6D8-43CF-843F-A7689BAFB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55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76672"/>
            <a:ext cx="4521696" cy="1249032"/>
          </a:xfrm>
        </p:spPr>
        <p:txBody>
          <a:bodyPr/>
          <a:lstStyle/>
          <a:p>
            <a:r>
              <a:rPr lang="ru-RU" dirty="0" smtClean="0"/>
              <a:t>Теплица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060848"/>
            <a:ext cx="3338415" cy="45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2304256" cy="9946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Цели:			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021509"/>
            <a:ext cx="7955280" cy="1234440"/>
          </a:xfrm>
        </p:spPr>
        <p:txBody>
          <a:bodyPr/>
          <a:lstStyle/>
          <a:p>
            <a:pPr lvl="0"/>
            <a:r>
              <a:rPr lang="ru-RU" sz="2000" dirty="0"/>
              <a:t>Создать теплицу, для выращивания качественных продуктов</a:t>
            </a:r>
          </a:p>
          <a:p>
            <a:pPr lvl="0"/>
            <a:r>
              <a:rPr lang="ru-RU" sz="2000" dirty="0"/>
              <a:t>Для наблюдений за этапами роста растений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47141"/>
            <a:ext cx="3744416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Актуальность: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3578" y="3220554"/>
            <a:ext cx="7308812" cy="1944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2000" dirty="0"/>
              <a:t>Актуальность создания устройств </a:t>
            </a:r>
            <a:r>
              <a:rPr lang="ru-RU" sz="2000" dirty="0" smtClean="0"/>
              <a:t>для образования/домашнего </a:t>
            </a:r>
            <a:r>
              <a:rPr lang="ru-RU" sz="2000" dirty="0"/>
              <a:t>быта не подвергается сомнению. Для упрощения жизни школьников/домохозяек мы решили создать теплицу для школьного/домашнего использования, чтобы она была проста в использовании и интуитивно понятна пользователю.</a:t>
            </a:r>
          </a:p>
        </p:txBody>
      </p:sp>
    </p:spTree>
    <p:extLst>
      <p:ext uri="{BB962C8B-B14F-4D97-AF65-F5344CB8AC3E}">
        <p14:creationId xmlns:p14="http://schemas.microsoft.com/office/powerpoint/2010/main" val="32340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86" y="131638"/>
            <a:ext cx="8154104" cy="938835"/>
          </a:xfrm>
        </p:spPr>
        <p:txBody>
          <a:bodyPr/>
          <a:lstStyle/>
          <a:p>
            <a:r>
              <a:rPr lang="ru-RU" dirty="0" smtClean="0"/>
              <a:t>Компоненты и технологии: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7887" y="1120056"/>
            <a:ext cx="2487930" cy="4428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Компоненты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7886" y="1700808"/>
            <a:ext cx="3910579" cy="4968552"/>
          </a:xfrm>
        </p:spPr>
        <p:txBody>
          <a:bodyPr>
            <a:normAutofit/>
          </a:bodyPr>
          <a:lstStyle/>
          <a:p>
            <a:pPr lvl="0"/>
            <a:r>
              <a:rPr lang="ru-RU" sz="1600" dirty="0"/>
              <a:t>Два кулера </a:t>
            </a:r>
          </a:p>
          <a:p>
            <a:pPr lvl="0"/>
            <a:r>
              <a:rPr lang="ru-RU" sz="1600" dirty="0"/>
              <a:t>Четыре лампы (две большие и две маленьких)</a:t>
            </a:r>
          </a:p>
          <a:p>
            <a:pPr lvl="0"/>
            <a:r>
              <a:rPr lang="ru-RU" sz="1600" dirty="0"/>
              <a:t>Два нагревателя </a:t>
            </a:r>
          </a:p>
          <a:p>
            <a:pPr lvl="0"/>
            <a:r>
              <a:rPr lang="ru-RU" sz="1600" dirty="0"/>
              <a:t>Два вентилятора </a:t>
            </a:r>
          </a:p>
          <a:p>
            <a:pPr lvl="0"/>
            <a:r>
              <a:rPr lang="ru-RU" sz="1600" dirty="0"/>
              <a:t>Два соленоида</a:t>
            </a:r>
          </a:p>
          <a:p>
            <a:pPr lvl="0"/>
            <a:r>
              <a:rPr lang="ru-RU" sz="1600" dirty="0"/>
              <a:t>Часы реального времени</a:t>
            </a:r>
          </a:p>
          <a:p>
            <a:pPr lvl="0"/>
            <a:r>
              <a:rPr lang="ru-RU" sz="1600" dirty="0"/>
              <a:t>Четыре датчика Влажности/Температуры воздуха – </a:t>
            </a:r>
            <a:r>
              <a:rPr lang="en-US" sz="1600" dirty="0"/>
              <a:t>DH</a:t>
            </a:r>
            <a:r>
              <a:rPr lang="ru-RU" sz="1600" dirty="0"/>
              <a:t>-11</a:t>
            </a:r>
          </a:p>
          <a:p>
            <a:pPr lvl="0"/>
            <a:r>
              <a:rPr lang="ru-RU" sz="1600" dirty="0"/>
              <a:t>Два датчика влажности почвы</a:t>
            </a:r>
          </a:p>
          <a:p>
            <a:pPr lvl="0"/>
            <a:r>
              <a:rPr lang="ru-RU" sz="1600" dirty="0"/>
              <a:t>Блок Питания 220 Вольт</a:t>
            </a:r>
          </a:p>
          <a:p>
            <a:r>
              <a:rPr lang="en-US" sz="1600" dirty="0"/>
              <a:t>Arduino </a:t>
            </a:r>
            <a:r>
              <a:rPr lang="en-US" sz="1600" dirty="0" smtClean="0"/>
              <a:t>Leonardo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0415" y="929505"/>
            <a:ext cx="3680621" cy="823912"/>
          </a:xfrm>
        </p:spPr>
        <p:txBody>
          <a:bodyPr>
            <a:noAutofit/>
          </a:bodyPr>
          <a:lstStyle/>
          <a:p>
            <a:r>
              <a:rPr lang="ru-RU" dirty="0" smtClean="0"/>
              <a:t>Использованные программы: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2098" y="1988841"/>
            <a:ext cx="3907541" cy="1440159"/>
          </a:xfrm>
        </p:spPr>
        <p:txBody>
          <a:bodyPr>
            <a:normAutofit/>
          </a:bodyPr>
          <a:lstStyle/>
          <a:p>
            <a:r>
              <a:rPr lang="en-US" sz="1600" dirty="0"/>
              <a:t>Raspberry PI </a:t>
            </a:r>
            <a:endParaRPr lang="ru-RU" sz="1600" dirty="0"/>
          </a:p>
          <a:p>
            <a:r>
              <a:rPr lang="en-US" sz="1600" dirty="0"/>
              <a:t>Inventor Autodesk </a:t>
            </a:r>
            <a:endParaRPr lang="ru-RU" sz="1600" dirty="0"/>
          </a:p>
          <a:p>
            <a:r>
              <a:rPr lang="en-US" sz="1600" dirty="0"/>
              <a:t>Arduino IDE</a:t>
            </a:r>
            <a:endParaRPr lang="ru-RU" sz="1600" dirty="0"/>
          </a:p>
          <a:p>
            <a:r>
              <a:rPr lang="en-US" sz="1600" dirty="0" smtClean="0"/>
              <a:t>Python 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494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210</TotalTime>
  <Words>72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След самолета</vt:lpstr>
      <vt:lpstr>Теплица</vt:lpstr>
      <vt:lpstr>Цели:   </vt:lpstr>
      <vt:lpstr>Компоненты и технологии: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саша ушаков</cp:lastModifiedBy>
  <cp:revision>23</cp:revision>
  <dcterms:created xsi:type="dcterms:W3CDTF">2019-09-12T17:55:25Z</dcterms:created>
  <dcterms:modified xsi:type="dcterms:W3CDTF">2019-09-24T17:35:17Z</dcterms:modified>
</cp:coreProperties>
</file>