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00"/>
    <a:srgbClr val="FFFF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C3389-7948-4F71-AE88-BE903BA61B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A4496-93FB-401C-8D6E-6EBBAF800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DF194-81AD-405B-B840-573C12FEE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46A70-6E9D-4D62-95FC-2A470F268B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96B1D1-0B53-4C90-B1D3-98031724D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0675-2DCF-4D36-90CA-B0DE0F581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25AA0-2CDA-4387-8D25-BD718530F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F370-B82B-4B0B-B089-A94C167BF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AA2A7-F3EF-4797-8D57-8F29F14523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2404-EEBB-478C-94B9-06470F1FB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86E3-896C-44F6-8C6C-C7B32B3D7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522A4-FD5B-44B3-8E3A-88795BCCB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CE98-0E70-47E8-88C0-9DCA86A013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E202EF-43F9-4DCF-A112-E14973560F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27887" y="2348880"/>
            <a:ext cx="79208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датчиков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довзрывной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концентрации на газоопасных местах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www.oblgazeta.ru/media/article_photos/e46661348baa6a3933238ec65b2145385db10c18da1657e470b44d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0" r="29112"/>
          <a:stretch/>
        </p:blipFill>
        <p:spPr bwMode="auto">
          <a:xfrm>
            <a:off x="467544" y="260648"/>
            <a:ext cx="1008112" cy="1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7417" y="471949"/>
            <a:ext cx="4301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Свердловская область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Серовский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509120"/>
            <a:ext cx="305865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Пронина Марина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Ворончихина Милена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Троегубов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Клим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20190212_072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72" y="942785"/>
            <a:ext cx="2570162" cy="192791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3348708" y="1124744"/>
            <a:ext cx="5040560" cy="1262115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</a:rPr>
              <a:t>Экскурсия на </a:t>
            </a:r>
            <a:r>
              <a:rPr lang="ru-RU" sz="2200" b="1" dirty="0" err="1">
                <a:solidFill>
                  <a:schemeClr val="bg1"/>
                </a:solidFill>
              </a:rPr>
              <a:t>Надеждинский</a:t>
            </a:r>
            <a:r>
              <a:rPr lang="ru-RU" sz="2200" b="1" dirty="0">
                <a:solidFill>
                  <a:schemeClr val="bg1"/>
                </a:solidFill>
              </a:rPr>
              <a:t> металлургический завод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58775" y="2681378"/>
            <a:ext cx="8785225" cy="91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Продукция, выпускаемая предприятием</a:t>
            </a:r>
          </a:p>
        </p:txBody>
      </p:sp>
      <p:pic>
        <p:nvPicPr>
          <p:cNvPr id="3082" name="Picture 10" descr="2015-04-16_05-07-05-600x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1993900" cy="1462088"/>
          </a:xfrm>
          <a:prstGeom prst="rect">
            <a:avLst/>
          </a:prstGeom>
          <a:noFill/>
        </p:spPr>
      </p:pic>
      <p:sp>
        <p:nvSpPr>
          <p:cNvPr id="3084" name="AutoShape 12" descr="137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86" name="AutoShape 14" descr="137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87" name="Picture 15" descr="137_1"/>
          <p:cNvPicPr>
            <a:picLocks noChangeAspect="1" noChangeArrowheads="1"/>
          </p:cNvPicPr>
          <p:nvPr/>
        </p:nvPicPr>
        <p:blipFill>
          <a:blip r:embed="rId4" cstate="print"/>
          <a:srcRect t="6667" r="1723" b="5927"/>
          <a:stretch>
            <a:fillRect/>
          </a:stretch>
        </p:blipFill>
        <p:spPr bwMode="auto">
          <a:xfrm>
            <a:off x="3779838" y="3645024"/>
            <a:ext cx="2089150" cy="1393825"/>
          </a:xfrm>
          <a:prstGeom prst="rect">
            <a:avLst/>
          </a:prstGeom>
          <a:noFill/>
        </p:spPr>
      </p:pic>
      <p:pic>
        <p:nvPicPr>
          <p:cNvPr id="3089" name="Picture 17" descr="18144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49" y="3645024"/>
            <a:ext cx="2087563" cy="1368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94254" y="13673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CC"/>
                </a:solidFill>
              </a:rPr>
              <a:t>Установка датчиков </a:t>
            </a:r>
            <a:r>
              <a:rPr lang="ru-RU" sz="2400" b="1" dirty="0" err="1">
                <a:solidFill>
                  <a:srgbClr val="3333CC"/>
                </a:solidFill>
              </a:rPr>
              <a:t>довзрывной</a:t>
            </a:r>
            <a:r>
              <a:rPr lang="ru-RU" sz="2400" b="1" dirty="0">
                <a:solidFill>
                  <a:srgbClr val="3333CC"/>
                </a:solidFill>
              </a:rPr>
              <a:t> концентрации на газоопасных местах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AA4E02"/>
                </a:solidFill>
              </a:rPr>
              <a:t/>
            </a:r>
            <a:br>
              <a:rPr lang="ru-RU" sz="2400" b="1" dirty="0">
                <a:solidFill>
                  <a:srgbClr val="AA4E02"/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998" y="5157465"/>
            <a:ext cx="4729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 smtClean="0">
                <a:solidFill>
                  <a:srgbClr val="3333CC"/>
                </a:solidFill>
                <a:latin typeface="Arial"/>
                <a:ea typeface="+mj-ea"/>
                <a:cs typeface="+mj-cs"/>
              </a:rPr>
              <a:t>Цель нашего проекта:</a:t>
            </a:r>
            <a:r>
              <a:rPr lang="ru-RU" sz="24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775" y="5610725"/>
            <a:ext cx="856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проектирование стационарного устройства контролирующего уровень концентрации предельно допустимых значений взрывоопасных газов и качества воздуха, а также оповещение сотрудников об опасной ситуации.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469" y="233103"/>
            <a:ext cx="6203032" cy="490066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Газоанализаторы</a:t>
            </a:r>
          </a:p>
        </p:txBody>
      </p:sp>
      <p:sp>
        <p:nvSpPr>
          <p:cNvPr id="5129" name="AutoShape 9" descr="5777f6851d34e155ac9af80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8" name="AutoShape 18" descr="80960fcd7fe969a4bf7011af1bcca4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139" name="Picture 19" descr="80960fcd7fe969a4bf7011af1bcca4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524" y="1011239"/>
            <a:ext cx="1247498" cy="1247498"/>
          </a:xfrm>
          <a:prstGeom prst="rect">
            <a:avLst/>
          </a:prstGeom>
          <a:noFill/>
        </p:spPr>
      </p:pic>
      <p:pic>
        <p:nvPicPr>
          <p:cNvPr id="5140" name="Picture 20" descr="8576akimo_kigaz_200__eutest_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372" y="1166516"/>
            <a:ext cx="1450622" cy="1273524"/>
          </a:xfrm>
          <a:prstGeom prst="rect">
            <a:avLst/>
          </a:prstGeom>
          <a:noFill/>
        </p:spPr>
      </p:pic>
      <p:pic>
        <p:nvPicPr>
          <p:cNvPr id="5141" name="Picture 21" descr="oka-92t-cl2-o2-gazoa3_147487850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891233"/>
            <a:ext cx="1224137" cy="1224136"/>
          </a:xfrm>
          <a:prstGeom prst="rect">
            <a:avLst/>
          </a:prstGeom>
          <a:noFill/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339752" y="2527300"/>
            <a:ext cx="6804249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12 цехах должны быть оборудованы 52 газоопасных места. Из них лишь 10% оборудованы специальными устройствами </a:t>
            </a:r>
          </a:p>
        </p:txBody>
      </p:sp>
      <p:graphicFrame>
        <p:nvGraphicFramePr>
          <p:cNvPr id="5144" name="Object 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30732"/>
              </p:ext>
            </p:extLst>
          </p:nvPr>
        </p:nvGraphicFramePr>
        <p:xfrm>
          <a:off x="0" y="2503638"/>
          <a:ext cx="2774154" cy="185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Диаграмма" r:id="rId6" imgW="6096130" imgH="4067088" progId="MSGraph.Chart.8">
                  <p:embed followColorScheme="full"/>
                </p:oleObj>
              </mc:Choice>
              <mc:Fallback>
                <p:oleObj name="Диаграмма" r:id="rId6" imgW="6096130" imgH="4067088" progId="MSGraph.Chart.8">
                  <p:embed followColorScheme="full"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3638"/>
                        <a:ext cx="2774154" cy="1850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24400" y="4391357"/>
            <a:ext cx="4205278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Модернизация и расширение функционала нашего устройства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201225" y="4359383"/>
            <a:ext cx="5362911" cy="2351856"/>
            <a:chOff x="-525622" y="1557338"/>
            <a:chExt cx="9669622" cy="5151545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6084888" y="4221163"/>
              <a:ext cx="30591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</a:rPr>
                <a:t>пьезоизлучатель</a:t>
              </a:r>
              <a:r>
                <a:rPr lang="ru-RU" dirty="0"/>
                <a:t> 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-525622" y="1557338"/>
              <a:ext cx="9272747" cy="5151545"/>
              <a:chOff x="-525622" y="1557338"/>
              <a:chExt cx="9272747" cy="5151545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-525622" y="1557338"/>
                <a:ext cx="9272747" cy="5151545"/>
                <a:chOff x="-525622" y="1557338"/>
                <a:chExt cx="9272747" cy="5151545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-525622" y="5090901"/>
                  <a:ext cx="5905500" cy="1617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ru-RU" sz="1400" b="1" dirty="0">
                      <a:solidFill>
                        <a:schemeClr val="bg1"/>
                      </a:solidFill>
                    </a:rPr>
                    <a:t>Использовать технологию отраженного проецируемого изображения.</a:t>
                  </a:r>
                  <a:r>
                    <a:rPr lang="ru-RU" sz="1400" dirty="0"/>
                    <a:t> </a:t>
                  </a:r>
                </a:p>
              </p:txBody>
            </p:sp>
            <p:grpSp>
              <p:nvGrpSpPr>
                <p:cNvPr id="17" name="Группа 16"/>
                <p:cNvGrpSpPr/>
                <p:nvPr/>
              </p:nvGrpSpPr>
              <p:grpSpPr>
                <a:xfrm>
                  <a:off x="1116013" y="1557338"/>
                  <a:ext cx="7631112" cy="3743325"/>
                  <a:chOff x="1116013" y="1557338"/>
                  <a:chExt cx="7631112" cy="3743325"/>
                </a:xfrm>
              </p:grpSpPr>
              <p:pic>
                <p:nvPicPr>
                  <p:cNvPr id="18" name="Picture 15" descr="somz_55_favorit_oranzhevaya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492500" y="1557338"/>
                    <a:ext cx="2160588" cy="172878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17" descr="6f5f64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 l="15979" t="37218" r="45271" b="20145"/>
                  <a:stretch>
                    <a:fillRect/>
                  </a:stretch>
                </p:blipFill>
                <p:spPr bwMode="auto">
                  <a:xfrm>
                    <a:off x="1116013" y="3789363"/>
                    <a:ext cx="1944687" cy="14224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11413" y="2924175"/>
                    <a:ext cx="1296987" cy="792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1" name="Picture 19" descr="passive-buzzer-sensor-1-600x600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6056" t="17250" r="31111" b="52528"/>
                  <a:stretch>
                    <a:fillRect/>
                  </a:stretch>
                </p:blipFill>
                <p:spPr bwMode="auto">
                  <a:xfrm>
                    <a:off x="6659563" y="2636838"/>
                    <a:ext cx="2087562" cy="14732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2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03800" y="2636838"/>
                    <a:ext cx="2305050" cy="7937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3" name="Picture 22" descr="gassensor_web12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6376" t="29765" r="38170" b="27258"/>
                  <a:stretch>
                    <a:fillRect/>
                  </a:stretch>
                </p:blipFill>
                <p:spPr bwMode="auto">
                  <a:xfrm>
                    <a:off x="4356100" y="4076700"/>
                    <a:ext cx="1512888" cy="122396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4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43438" y="2708275"/>
                    <a:ext cx="649287" cy="15128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4968080" y="4897290"/>
                <a:ext cx="2158207" cy="1415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Датчик газа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94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Оформление по умолчанию</vt:lpstr>
      <vt:lpstr>Диаграмма</vt:lpstr>
      <vt:lpstr>Презентация PowerPoint</vt:lpstr>
      <vt:lpstr>Экскурсия на Надеждинский металлургический завод</vt:lpstr>
      <vt:lpstr>Газоанализаторы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автоматической очистке воздуха после обработки металлов</dc:title>
  <dc:creator>Admin</dc:creator>
  <cp:lastModifiedBy>Рыжая</cp:lastModifiedBy>
  <cp:revision>20</cp:revision>
  <dcterms:created xsi:type="dcterms:W3CDTF">2018-01-11T04:18:51Z</dcterms:created>
  <dcterms:modified xsi:type="dcterms:W3CDTF">2019-09-29T14:31:24Z</dcterms:modified>
</cp:coreProperties>
</file>