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0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7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6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58BB-3A2B-4C88-8525-66397DE94C8D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A3EF-3AE9-4EB4-B798-E6349504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999" y="-160182"/>
            <a:ext cx="7315200" cy="9391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</a:t>
            </a:r>
            <a:r>
              <a:rPr lang="ru-RU" sz="4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</a:t>
            </a:r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-друзья»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9226" y="4594745"/>
            <a:ext cx="8421111" cy="2872855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Используя наших роботов и способ земледелия мы </a:t>
            </a:r>
            <a:r>
              <a:rPr lang="ru-RU" sz="2200" i="1" dirty="0" smtClean="0"/>
              <a:t>сможем:</a:t>
            </a:r>
            <a:endParaRPr lang="ru-RU" sz="2200" dirty="0" smtClean="0"/>
          </a:p>
          <a:p>
            <a:pPr algn="l"/>
            <a:r>
              <a:rPr lang="en-US" sz="2200" dirty="0" smtClean="0">
                <a:solidFill>
                  <a:srgbClr val="00B050"/>
                </a:solidFill>
              </a:rPr>
              <a:t>1.</a:t>
            </a:r>
            <a:r>
              <a:rPr lang="ru-RU" sz="2200" dirty="0" smtClean="0">
                <a:solidFill>
                  <a:srgbClr val="00B050"/>
                </a:solidFill>
              </a:rPr>
              <a:t> Развивать </a:t>
            </a:r>
            <a:r>
              <a:rPr lang="ru-RU" sz="2200" dirty="0">
                <a:solidFill>
                  <a:srgbClr val="00B050"/>
                </a:solidFill>
              </a:rPr>
              <a:t>ресурсосберегающее земледелие</a:t>
            </a:r>
          </a:p>
          <a:p>
            <a:pPr lvl="0" algn="l"/>
            <a:r>
              <a:rPr lang="en-US" sz="2200" dirty="0" smtClean="0">
                <a:solidFill>
                  <a:srgbClr val="00B050"/>
                </a:solidFill>
              </a:rPr>
              <a:t>2.</a:t>
            </a:r>
            <a:r>
              <a:rPr lang="ru-RU" sz="2200" dirty="0" smtClean="0">
                <a:solidFill>
                  <a:srgbClr val="00B050"/>
                </a:solidFill>
              </a:rPr>
              <a:t> Улучшить </a:t>
            </a:r>
            <a:r>
              <a:rPr lang="ru-RU" sz="2200" dirty="0">
                <a:solidFill>
                  <a:srgbClr val="00B050"/>
                </a:solidFill>
              </a:rPr>
              <a:t>качество питания</a:t>
            </a:r>
          </a:p>
          <a:p>
            <a:pPr lvl="0" algn="l"/>
            <a:r>
              <a:rPr lang="en-US" sz="2200" dirty="0" smtClean="0">
                <a:solidFill>
                  <a:srgbClr val="00B050"/>
                </a:solidFill>
              </a:rPr>
              <a:t>3.</a:t>
            </a:r>
            <a:r>
              <a:rPr lang="ru-RU" sz="2200" dirty="0" smtClean="0">
                <a:solidFill>
                  <a:srgbClr val="00B050"/>
                </a:solidFill>
              </a:rPr>
              <a:t> Обеспечить </a:t>
            </a:r>
            <a:r>
              <a:rPr lang="ru-RU" sz="2200" dirty="0">
                <a:solidFill>
                  <a:srgbClr val="00B050"/>
                </a:solidFill>
              </a:rPr>
              <a:t>продовольственную безопасность</a:t>
            </a:r>
          </a:p>
          <a:p>
            <a:pPr lvl="0" algn="l"/>
            <a:r>
              <a:rPr lang="en-US" sz="2200" dirty="0" smtClean="0">
                <a:solidFill>
                  <a:srgbClr val="00B050"/>
                </a:solidFill>
              </a:rPr>
              <a:t>4.</a:t>
            </a:r>
            <a:r>
              <a:rPr lang="ru-RU" sz="2200" dirty="0" smtClean="0">
                <a:solidFill>
                  <a:srgbClr val="00B050"/>
                </a:solidFill>
              </a:rPr>
              <a:t> Устранить </a:t>
            </a:r>
            <a:r>
              <a:rPr lang="ru-RU" sz="2200" dirty="0">
                <a:solidFill>
                  <a:srgbClr val="00B050"/>
                </a:solidFill>
              </a:rPr>
              <a:t>голод </a:t>
            </a:r>
          </a:p>
          <a:p>
            <a:pPr algn="r"/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26654" y="1150288"/>
            <a:ext cx="72326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Проблема</a:t>
            </a:r>
            <a:r>
              <a:rPr lang="ru-RU" altLang="ru-RU" dirty="0" smtClean="0">
                <a:latin typeface="Arial" panose="020B0604020202020204" pitchFamily="34" charset="0"/>
              </a:rPr>
              <a:t>: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неправильное использование почвы,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уменьшение количества плодородных земель, истощение почвы.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6654" y="199066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Решение</a:t>
            </a:r>
            <a:r>
              <a:rPr lang="ru-RU" altLang="ru-RU" dirty="0" smtClean="0">
                <a:latin typeface="Arial" panose="020B0604020202020204" pitchFamily="34" charset="0"/>
              </a:rPr>
              <a:t>: 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посадка двух видов растений двумя роботами.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224" y="31412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kern="5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проект </a:t>
            </a:r>
            <a:r>
              <a:rPr lang="ru-RU" kern="5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совместная посадка чеснока и клубники на одном поле, с использованием двух роботов.</a:t>
            </a:r>
            <a:endParaRPr lang="ru-RU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" y="1044023"/>
            <a:ext cx="2810178" cy="20598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29" y="2112150"/>
            <a:ext cx="3789362" cy="233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4" y="4221260"/>
            <a:ext cx="3938362" cy="2527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68" y="140043"/>
            <a:ext cx="1345334" cy="1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154" y="-17622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Наши роботы</a:t>
            </a:r>
            <a:endParaRPr lang="ru-RU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80" y="1007156"/>
            <a:ext cx="6510557" cy="24076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Робот-сеялка</a:t>
            </a:r>
            <a:r>
              <a:rPr lang="ru-RU" sz="2300" b="1" dirty="0" smtClean="0"/>
              <a:t>, </a:t>
            </a:r>
            <a:r>
              <a:rPr lang="ru-RU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состоит из блока EV3, 4 моторов NXT, и  кнопки  NXT.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первого робота: посеять семена (в нашем случае фишки) и кинуть удобрения (у нас удобрениями будут считаться конструкции  в виде маленьких бочек. Количество рядов и фишек в ряду, а также расстояние между фишками и рядами выбирается оператором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0106" y="4344319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робот-сборщик</a:t>
            </a:r>
            <a:r>
              <a:rPr lang="ru-RU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состоит из блока EV3, 3 моторов NXT, 1 мотора EV3, 2 датчиков цвета EV3. </a:t>
            </a:r>
          </a:p>
          <a:p>
            <a:pPr algn="just">
              <a:spcAft>
                <a:spcPts val="600"/>
              </a:spcAft>
            </a:pPr>
            <a:r>
              <a:rPr lang="ru-RU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второго робота: собрать засеянный урожай, рассортировать его и отправить собранное на дальнейшую обработку или </a:t>
            </a:r>
            <a:r>
              <a:rPr lang="ru-RU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продажу. Сборщик получает информацию о количестве рядов и фишек от сеялки и работает в зависимости от ситуации.</a:t>
            </a:r>
            <a:endParaRPr lang="ru-RU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89" y="780176"/>
            <a:ext cx="4361526" cy="327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0" y="3337896"/>
            <a:ext cx="4902186" cy="3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259" y="6671046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670" y="2080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68227"/>
            <a:ext cx="5921492" cy="30183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87601" y="309012"/>
            <a:ext cx="56374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 года роботы полностью себя окупают и приносят дополнительную прибыль, по сравнению с работой людей,</a:t>
            </a:r>
            <a:r>
              <a:rPr kumimoji="0" lang="ru-RU" altLang="ru-RU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15 670 000 руб. и с их помощью производится дополнительно 639 тонн продукции.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70" y="3226866"/>
            <a:ext cx="60960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нашим проектом мы сможем: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kern="5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Во-первых</a:t>
            </a:r>
            <a:r>
              <a:rPr lang="ru-RU" kern="5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увеличить количество урожая, с помощью совместной посадки.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kern="50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Во-вторых</a:t>
            </a:r>
            <a:r>
              <a:rPr lang="ru-RU" sz="1600" kern="5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уменьшить затраты на персонал используя роботов.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kern="5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В-третьих</a:t>
            </a:r>
            <a:r>
              <a:rPr lang="ru-RU" sz="1600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уменьшить или остановить истощение земли, благодаря тому, что растения делятся питательными веществами друг с другом.</a:t>
            </a:r>
            <a:endParaRPr lang="ru-RU" sz="1600" kern="5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51" y="2222433"/>
            <a:ext cx="3443100" cy="17714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46" y="4431226"/>
            <a:ext cx="3838492" cy="22398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6412353"/>
            <a:ext cx="8082845" cy="2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272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Тема Office</vt:lpstr>
      <vt:lpstr>Проект «Робо-друзья»</vt:lpstr>
      <vt:lpstr>Наши роботы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Баргузин, Белореченск</dc:title>
  <dc:creator>Дом</dc:creator>
  <cp:lastModifiedBy>Дом</cp:lastModifiedBy>
  <cp:revision>11</cp:revision>
  <dcterms:created xsi:type="dcterms:W3CDTF">2018-09-11T17:13:24Z</dcterms:created>
  <dcterms:modified xsi:type="dcterms:W3CDTF">2018-09-16T09:41:09Z</dcterms:modified>
</cp:coreProperties>
</file>