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0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9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97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6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885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34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6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4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1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0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1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8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3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1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124C-0DA3-4AA4-A229-663367DF50CE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1CAEA9-9EBD-42D0-8B49-24D9069D6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1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65D411-6703-4C75-9FFB-2CB1C4674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614" y="186744"/>
            <a:ext cx="7766936" cy="2978807"/>
          </a:xfrm>
        </p:spPr>
        <p:txBody>
          <a:bodyPr/>
          <a:lstStyle/>
          <a:p>
            <a:pPr algn="ctr"/>
            <a:r>
              <a:rPr lang="ru-RU" sz="3500" b="1" dirty="0">
                <a:solidFill>
                  <a:schemeClr val="tx1"/>
                </a:solidFill>
              </a:rPr>
              <a:t>КОМАНДА «</a:t>
            </a:r>
            <a:r>
              <a:rPr lang="en-US" sz="3500" b="1" dirty="0">
                <a:solidFill>
                  <a:schemeClr val="tx1"/>
                </a:solidFill>
              </a:rPr>
              <a:t>Paradox</a:t>
            </a:r>
            <a:r>
              <a:rPr lang="ru-RU" sz="3500" b="1" dirty="0">
                <a:solidFill>
                  <a:schemeClr val="tx1"/>
                </a:solidFill>
              </a:rPr>
              <a:t>»</a:t>
            </a:r>
            <a:br>
              <a:rPr lang="ru-RU" sz="3500" b="1" dirty="0">
                <a:solidFill>
                  <a:schemeClr val="tx1"/>
                </a:solidFill>
              </a:rPr>
            </a:br>
            <a:r>
              <a:rPr lang="ru-RU" sz="3500" dirty="0">
                <a:solidFill>
                  <a:schemeClr val="tx1"/>
                </a:solidFill>
              </a:rPr>
              <a:t>Проект на тему:</a:t>
            </a:r>
            <a:br>
              <a:rPr lang="ru-RU" sz="3500" dirty="0">
                <a:solidFill>
                  <a:schemeClr val="tx1"/>
                </a:solidFill>
              </a:rPr>
            </a:br>
            <a:r>
              <a:rPr lang="ru-RU" sz="3500" dirty="0">
                <a:solidFill>
                  <a:schemeClr val="tx1"/>
                </a:solidFill>
              </a:rPr>
              <a:t>«Умный город»</a:t>
            </a:r>
            <a:br>
              <a:rPr lang="ru-RU" sz="3500" dirty="0">
                <a:solidFill>
                  <a:schemeClr val="tx1"/>
                </a:solidFill>
              </a:rPr>
            </a:br>
            <a:r>
              <a:rPr lang="ru-RU" sz="3500" dirty="0">
                <a:solidFill>
                  <a:schemeClr val="tx1"/>
                </a:solidFill>
              </a:rPr>
              <a:t>Робот «РИТМ»</a:t>
            </a:r>
            <a:br>
              <a:rPr lang="ru-RU" sz="35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«Робот, Исследующий Трубопроводы, Многофункциональный»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F68C3B-3B60-40E7-96F1-273A0547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0665" y="3429000"/>
            <a:ext cx="3156537" cy="3242256"/>
          </a:xfrm>
        </p:spPr>
        <p:txBody>
          <a:bodyPr>
            <a:normAutofit fontScale="85000" lnSpcReduction="20000"/>
          </a:bodyPr>
          <a:lstStyle/>
          <a:p>
            <a:pPr lvl="0" algn="l">
              <a:buClr>
                <a:srgbClr val="5FCBEF"/>
              </a:buClr>
            </a:pPr>
            <a:r>
              <a:rPr lang="ru-RU" b="1" dirty="0">
                <a:solidFill>
                  <a:prstClr val="black"/>
                </a:solidFill>
              </a:rPr>
              <a:t>Команда </a:t>
            </a:r>
            <a:r>
              <a:rPr lang="en-US" b="1" dirty="0">
                <a:solidFill>
                  <a:prstClr val="black"/>
                </a:solidFill>
              </a:rPr>
              <a:t>“Paradox”</a:t>
            </a:r>
            <a:r>
              <a:rPr lang="ru-RU" b="1" dirty="0">
                <a:solidFill>
                  <a:prstClr val="black"/>
                </a:solidFill>
              </a:rPr>
              <a:t>:</a:t>
            </a:r>
            <a:endParaRPr lang="en-US" b="1" dirty="0">
              <a:solidFill>
                <a:prstClr val="black"/>
              </a:solidFill>
            </a:endParaRPr>
          </a:p>
          <a:p>
            <a:pPr algn="l">
              <a:buClr>
                <a:srgbClr val="5FCBEF"/>
              </a:buClr>
            </a:pPr>
            <a:r>
              <a:rPr lang="ru-RU" dirty="0">
                <a:solidFill>
                  <a:prstClr val="black"/>
                </a:solidFill>
              </a:rPr>
              <a:t>Жирнова Анна</a:t>
            </a:r>
          </a:p>
          <a:p>
            <a:pPr algn="l">
              <a:buClr>
                <a:srgbClr val="5FCBEF"/>
              </a:buClr>
            </a:pPr>
            <a:endParaRPr lang="ru-RU" dirty="0">
              <a:solidFill>
                <a:prstClr val="black"/>
              </a:solidFill>
            </a:endParaRPr>
          </a:p>
          <a:p>
            <a:pPr algn="l">
              <a:buClr>
                <a:srgbClr val="5FCBEF"/>
              </a:buClr>
            </a:pPr>
            <a:r>
              <a:rPr lang="ru-RU" dirty="0">
                <a:solidFill>
                  <a:prstClr val="black"/>
                </a:solidFill>
              </a:rPr>
              <a:t>Руководитель проекта: </a:t>
            </a:r>
          </a:p>
          <a:p>
            <a:pPr algn="l">
              <a:buClr>
                <a:srgbClr val="5FCBEF"/>
              </a:buClr>
            </a:pPr>
            <a:r>
              <a:rPr lang="ru-RU" dirty="0">
                <a:solidFill>
                  <a:prstClr val="black"/>
                </a:solidFill>
              </a:rPr>
              <a:t>Жирнов В.Ф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algn="l">
              <a:buClr>
                <a:srgbClr val="5FCBEF"/>
              </a:buClr>
            </a:pPr>
            <a:r>
              <a:rPr lang="ru-RU" dirty="0" smtClean="0">
                <a:solidFill>
                  <a:prstClr val="black"/>
                </a:solidFill>
              </a:rPr>
              <a:t>Научный консультант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algn="l">
              <a:buClr>
                <a:srgbClr val="5FCBEF"/>
              </a:buClr>
            </a:pPr>
            <a:r>
              <a:rPr lang="ru-RU" dirty="0">
                <a:solidFill>
                  <a:prstClr val="black"/>
                </a:solidFill>
              </a:rPr>
              <a:t>Журавлев А.Н.</a:t>
            </a:r>
            <a:endParaRPr lang="en-US" dirty="0">
              <a:solidFill>
                <a:prstClr val="black"/>
              </a:solidFill>
            </a:endParaRPr>
          </a:p>
          <a:p>
            <a:pPr lvl="0" algn="l">
              <a:buClr>
                <a:srgbClr val="5FCBEF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 algn="l">
              <a:buClr>
                <a:srgbClr val="5FCBEF"/>
              </a:buClr>
            </a:pPr>
            <a:r>
              <a:rPr lang="ru-RU" dirty="0">
                <a:solidFill>
                  <a:prstClr val="black"/>
                </a:solidFill>
              </a:rPr>
              <a:t>МБОУ Лицей № 15</a:t>
            </a:r>
          </a:p>
          <a:p>
            <a:pPr lvl="0" algn="l">
              <a:buClr>
                <a:srgbClr val="5FCBEF"/>
              </a:buClr>
            </a:pPr>
            <a:r>
              <a:rPr lang="ru-RU" dirty="0">
                <a:solidFill>
                  <a:prstClr val="black"/>
                </a:solidFill>
              </a:rPr>
              <a:t>г. Саратов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27FA8-95A0-4586-AD4F-A335117B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890" y="3429000"/>
            <a:ext cx="4464383" cy="29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67FD2-B73E-4F28-8AAA-A7535204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38972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 проекте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CAC0FC-037E-482A-84E1-EDA4E344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89723"/>
            <a:ext cx="12192000" cy="646827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робота, который будет не только контролировать состояние трубопроводов и находить дефекты стенок трубопровода, но и обследовать помещения при ЧС.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Робота: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дефектов с указанием их расположения в трубопроводе и визуальное обнаружение людей при завалах в ЧС с предоставлением радиосвязи.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Функциональность: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данная модель робота «РИТМ» прошла успешные испытания в реальных условиях на производственном участке одного из заводов г. Саратова.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осмотр внутреннего состояния трубопроводов;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внутреннего сечения трубопроводов (в перспективе);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толщины стенок и обнаружение дефектов в стенках и сварочных швах трубопроводов (в перспективе);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координат обнаруженных дефектов на базу и на карту памяти (в перспективе);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помещений при ЧС и доставка медикаментов при необходимости.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ECDC0E-480D-4242-B05B-CB52E2808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10" y="5031428"/>
            <a:ext cx="1327909" cy="18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B39256-A209-451A-8F11-B13ED252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733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 проекта: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E1CB68-9399-474E-95CF-FF99A8710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37337"/>
            <a:ext cx="12192000" cy="64206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 «РИТМ» собран на базе робота «РИТА», которого я представляла на региональном отборочном туре в Саратове в 2019г., используя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Education Mindstorms EV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условие к роботу: герметичность, взрывобезопасность. База на колесном или гусеничном ходу.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роботов модели «РИТМ» можно контролировать состояние трубопроводов на наличие коррозии, дефектов, незаконных врезок и т.п., экономя при этом средства на вскрышных работах, т.к. робот укажет координаты обнаруженных дефектов. Кроме этого, роботы модели «РИТМ» можно применять для визуального обследования помещений в труднодоступных местах с измерением уровня загазованности и двусторонней радиосвязью (в перспективе).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управления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датчик ультразвука; лазерный дальномер (имитатор);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видеокамера с двусторонней связью; вихревая катушка (имитатор); трос (для аварийной эвакуации робота); карта памяти (в блоке управления); гироскоп; фонарь.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ECC8B0-F56A-4651-BDC1-AF99F47C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17" y="3870341"/>
            <a:ext cx="3845584" cy="25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107</Words>
  <Application>Microsoft Office PowerPoint</Application>
  <PresentationFormat>Широкоэкранный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Trebuchet MS</vt:lpstr>
      <vt:lpstr>Wingdings 3</vt:lpstr>
      <vt:lpstr>Аспект</vt:lpstr>
      <vt:lpstr>КОМАНДА «Paradox» Проект на тему: «Умный город» Робот «РИТМ» «Робот, Исследующий Трубопроводы, Многофункциональный» </vt:lpstr>
      <vt:lpstr>О проекте</vt:lpstr>
      <vt:lpstr>Технические характеристики проекта: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«Умный город» Робот «РИТМ» «Робот исследующий трубопроводы, многофункциональный»</dc:title>
  <dc:creator>валерий жирнов</dc:creator>
  <cp:lastModifiedBy>Пользователь Windows</cp:lastModifiedBy>
  <cp:revision>30</cp:revision>
  <cp:lastPrinted>2019-09-16T21:50:55Z</cp:lastPrinted>
  <dcterms:created xsi:type="dcterms:W3CDTF">2019-09-16T18:50:45Z</dcterms:created>
  <dcterms:modified xsi:type="dcterms:W3CDTF">2019-10-01T16:48:25Z</dcterms:modified>
</cp:coreProperties>
</file>