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8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50341-3F21-4668-85A0-6F6C98212F04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C2AE-30F4-4D1C-95FD-1E7129AEBC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057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7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9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0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08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16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7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1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24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23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06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E163-37CA-4E79-90A1-3E7227811F9D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DB3A-6C2F-4E67-98DC-1BEDC2E89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8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435" y="699736"/>
            <a:ext cx="11184835" cy="1470025"/>
          </a:xfrm>
        </p:spPr>
        <p:txBody>
          <a:bodyPr>
            <a:noAutofit/>
          </a:bodyPr>
          <a:lstStyle/>
          <a:p>
            <a:r>
              <a:rPr lang="ru-RU" sz="4400" b="1" dirty="0"/>
              <a:t>Автоматизированный шлагбаум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0832" y="2698723"/>
            <a:ext cx="5820951" cy="2112235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ea typeface="Roboto Slab" pitchFamily="2" charset="0"/>
              </a:rPr>
              <a:t>Выполнил</a:t>
            </a:r>
            <a:r>
              <a:rPr lang="ru-RU" sz="1800" b="1" dirty="0">
                <a:ea typeface="Roboto Slab" pitchFamily="2" charset="0"/>
              </a:rPr>
              <a:t>и</a:t>
            </a:r>
            <a:r>
              <a:rPr lang="ru-RU" sz="1800" b="1" dirty="0" smtClean="0">
                <a:ea typeface="Roboto Slab" pitchFamily="2" charset="0"/>
              </a:rPr>
              <a:t>: </a:t>
            </a:r>
            <a:endParaRPr lang="ru-RU" sz="1800" b="1" dirty="0">
              <a:ea typeface="Roboto Slab" pitchFamily="2" charset="0"/>
            </a:endParaRPr>
          </a:p>
          <a:p>
            <a:pPr algn="l">
              <a:lnSpc>
                <a:spcPct val="100000"/>
              </a:lnSpc>
            </a:pPr>
            <a:r>
              <a:rPr lang="ru-RU" sz="1800" dirty="0" smtClean="0">
                <a:ea typeface="Roboto Slab" pitchFamily="2" charset="0"/>
              </a:rPr>
              <a:t> Зайцев Артём</a:t>
            </a:r>
            <a:r>
              <a:rPr lang="ru-RU" sz="1800" dirty="0">
                <a:ea typeface="Roboto Slab" pitchFamily="2" charset="0"/>
              </a:rPr>
              <a:t> </a:t>
            </a:r>
            <a:r>
              <a:rPr lang="ru-RU" sz="1800" dirty="0" smtClean="0">
                <a:ea typeface="Roboto Slab" pitchFamily="2" charset="0"/>
              </a:rPr>
              <a:t>ученик </a:t>
            </a:r>
            <a:r>
              <a:rPr lang="ru-RU" sz="1800" dirty="0">
                <a:ea typeface="Roboto Slab" pitchFamily="2" charset="0"/>
              </a:rPr>
              <a:t>9</a:t>
            </a:r>
            <a:r>
              <a:rPr lang="ru-RU" sz="1800" dirty="0" smtClean="0">
                <a:ea typeface="Roboto Slab" pitchFamily="2" charset="0"/>
              </a:rPr>
              <a:t> </a:t>
            </a:r>
            <a:r>
              <a:rPr lang="ru-RU" sz="1800" dirty="0">
                <a:ea typeface="Roboto Slab" pitchFamily="2" charset="0"/>
              </a:rPr>
              <a:t>«В» класса </a:t>
            </a:r>
            <a:endParaRPr lang="ru-RU" sz="1800" dirty="0" smtClean="0">
              <a:ea typeface="Roboto Slab" pitchFamily="2" charset="0"/>
            </a:endParaRPr>
          </a:p>
          <a:p>
            <a:pPr algn="l">
              <a:lnSpc>
                <a:spcPct val="100000"/>
              </a:lnSpc>
            </a:pPr>
            <a:r>
              <a:rPr lang="ru-RU" sz="1800" dirty="0" err="1" smtClean="0">
                <a:ea typeface="Roboto Slab" pitchFamily="2" charset="0"/>
              </a:rPr>
              <a:t>Сахмеев</a:t>
            </a:r>
            <a:r>
              <a:rPr lang="ru-RU" sz="1800" dirty="0" smtClean="0">
                <a:ea typeface="Roboto Slab" pitchFamily="2" charset="0"/>
              </a:rPr>
              <a:t> Владимир ученик 6 </a:t>
            </a:r>
            <a:r>
              <a:rPr lang="ru-RU" sz="1800" dirty="0">
                <a:ea typeface="Roboto Slab" pitchFamily="2" charset="0"/>
              </a:rPr>
              <a:t>«В» </a:t>
            </a:r>
            <a:r>
              <a:rPr lang="ru-RU" sz="1800" dirty="0" smtClean="0">
                <a:ea typeface="Roboto Slab" pitchFamily="2" charset="0"/>
              </a:rPr>
              <a:t>класса</a:t>
            </a:r>
            <a:endParaRPr lang="ru-RU" sz="1800" dirty="0">
              <a:ea typeface="Roboto Slab" pitchFamily="2" charset="0"/>
            </a:endParaRPr>
          </a:p>
          <a:p>
            <a:pPr algn="l">
              <a:lnSpc>
                <a:spcPct val="100000"/>
              </a:lnSpc>
            </a:pPr>
            <a:r>
              <a:rPr lang="ru-RU" sz="1800" dirty="0">
                <a:ea typeface="Roboto Slab" pitchFamily="2" charset="0"/>
              </a:rPr>
              <a:t>МАОУ СамЛИТ  </a:t>
            </a:r>
            <a:r>
              <a:rPr lang="ru-RU" sz="1800" dirty="0" err="1">
                <a:ea typeface="Roboto Slab" pitchFamily="2" charset="0"/>
              </a:rPr>
              <a:t>г.о</a:t>
            </a:r>
            <a:r>
              <a:rPr lang="ru-RU" sz="1800" dirty="0">
                <a:ea typeface="Roboto Slab" pitchFamily="2" charset="0"/>
              </a:rPr>
              <a:t>. </a:t>
            </a:r>
            <a:r>
              <a:rPr lang="ru-RU" sz="1800" dirty="0" smtClean="0">
                <a:ea typeface="Roboto Slab" pitchFamily="2" charset="0"/>
              </a:rPr>
              <a:t>Самара</a:t>
            </a:r>
          </a:p>
          <a:p>
            <a:pPr algn="l">
              <a:lnSpc>
                <a:spcPct val="100000"/>
              </a:lnSpc>
            </a:pPr>
            <a:endParaRPr lang="ru-RU" sz="1800" dirty="0">
              <a:ea typeface="Roboto Slab" pitchFamily="2" charset="0"/>
            </a:endParaRPr>
          </a:p>
          <a:p>
            <a:pPr algn="l"/>
            <a:r>
              <a:rPr lang="ru-RU" sz="1800" b="1" dirty="0" smtClean="0">
                <a:ea typeface="Roboto Slab" pitchFamily="2" charset="0"/>
              </a:rPr>
              <a:t>Научный </a:t>
            </a:r>
            <a:r>
              <a:rPr lang="ru-RU" sz="1800" b="1" dirty="0">
                <a:ea typeface="Roboto Slab" pitchFamily="2" charset="0"/>
              </a:rPr>
              <a:t>руководитель:</a:t>
            </a:r>
          </a:p>
          <a:p>
            <a:pPr algn="l"/>
            <a:r>
              <a:rPr lang="ru-RU" sz="1800" dirty="0">
                <a:ea typeface="Roboto Slab" pitchFamily="2" charset="0"/>
              </a:rPr>
              <a:t>Сухаренко Данил Владимирович, </a:t>
            </a:r>
          </a:p>
          <a:p>
            <a:pPr algn="l"/>
            <a:r>
              <a:rPr lang="ru-RU" sz="1800" dirty="0">
                <a:ea typeface="Roboto Slab" pitchFamily="2" charset="0"/>
              </a:rPr>
              <a:t>учитель физики и информатики</a:t>
            </a:r>
          </a:p>
          <a:p>
            <a:pPr algn="l"/>
            <a:r>
              <a:rPr lang="ru-RU" sz="1800" dirty="0">
                <a:ea typeface="Roboto Slab" pitchFamily="2" charset="0"/>
              </a:rPr>
              <a:t>МАОУ СамЛИТ  </a:t>
            </a:r>
            <a:r>
              <a:rPr lang="ru-RU" sz="1800" dirty="0" err="1">
                <a:ea typeface="Roboto Slab" pitchFamily="2" charset="0"/>
              </a:rPr>
              <a:t>г.о</a:t>
            </a:r>
            <a:r>
              <a:rPr lang="ru-RU" sz="1800" dirty="0">
                <a:ea typeface="Roboto Slab" pitchFamily="2" charset="0"/>
              </a:rPr>
              <a:t>. Самара</a:t>
            </a:r>
          </a:p>
          <a:p>
            <a:pPr algn="l"/>
            <a:endParaRPr lang="ru-RU" sz="1800" dirty="0">
              <a:ea typeface="Roboto Slab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902427" y="6462728"/>
            <a:ext cx="5713280" cy="370540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г</a:t>
            </a:r>
            <a:r>
              <a:rPr lang="ru-RU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  <a:r>
              <a:rPr lang="ru-RU" sz="2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Самара, 2019</a:t>
            </a:r>
            <a:endParaRPr lang="ru-RU" sz="2400" dirty="0"/>
          </a:p>
        </p:txBody>
      </p:sp>
      <p:pic>
        <p:nvPicPr>
          <p:cNvPr id="1028" name="Picture 4" descr="https://img1.wbstatic.net/big/new/3080000/3087351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010" y="2337023"/>
            <a:ext cx="1196057" cy="1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3d-diy.ru/upload/iblock/8bb/arduino-uno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483" y="4192071"/>
            <a:ext cx="1940542" cy="161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topdoor.ee/wp-content/uploads/2014/06/ASB-6010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5" y="2241432"/>
            <a:ext cx="3662371" cy="267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59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782836" y="859427"/>
            <a:ext cx="11137237" cy="3174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Цели </a:t>
            </a:r>
            <a:r>
              <a:rPr lang="ru-RU" sz="1600" dirty="0"/>
              <a:t> </a:t>
            </a:r>
          </a:p>
          <a:p>
            <a:pPr lvl="1"/>
            <a:r>
              <a:rPr lang="ru-RU" sz="1600" dirty="0"/>
              <a:t>Р</a:t>
            </a:r>
            <a:r>
              <a:rPr lang="ru-RU" sz="1600" dirty="0" smtClean="0"/>
              <a:t>еализация </a:t>
            </a:r>
            <a:r>
              <a:rPr lang="ru-RU" sz="1600" dirty="0"/>
              <a:t>алгоритма распознавания символов государственного номерного знака</a:t>
            </a:r>
            <a:r>
              <a:rPr lang="ru-RU" sz="1600" dirty="0" smtClean="0"/>
              <a:t>.</a:t>
            </a:r>
            <a:endParaRPr lang="ru-RU" sz="1600" b="1" dirty="0"/>
          </a:p>
          <a:p>
            <a:pPr marL="0" lvl="1" indent="0">
              <a:buNone/>
            </a:pPr>
            <a:r>
              <a:rPr lang="ru-RU" sz="1600" b="1" dirty="0"/>
              <a:t>Задачи </a:t>
            </a:r>
            <a:r>
              <a:rPr lang="ru-RU" sz="1600" dirty="0"/>
              <a:t>  </a:t>
            </a:r>
          </a:p>
          <a:p>
            <a:pPr marL="712788"/>
            <a:r>
              <a:rPr lang="ru-RU" sz="1600" i="1" dirty="0"/>
              <a:t>Проанализировать аналоги;</a:t>
            </a:r>
            <a:endParaRPr lang="ru-RU" sz="1600" dirty="0"/>
          </a:p>
          <a:p>
            <a:pPr marL="712788"/>
            <a:r>
              <a:rPr lang="ru-RU" sz="1600" i="1" dirty="0"/>
              <a:t>Рассмотреть варианты алгоритмов по определению гос. номеров;</a:t>
            </a:r>
            <a:endParaRPr lang="ru-RU" sz="1600" dirty="0"/>
          </a:p>
          <a:p>
            <a:pPr marL="712788"/>
            <a:r>
              <a:rPr lang="ru-RU" sz="1600" i="1" dirty="0"/>
              <a:t>Создать собственный вариант;</a:t>
            </a:r>
            <a:endParaRPr lang="ru-RU" sz="1600" dirty="0"/>
          </a:p>
          <a:p>
            <a:pPr marL="712788"/>
            <a:r>
              <a:rPr lang="ru-RU" sz="1600" i="1" dirty="0"/>
              <a:t>Собрать шлагбаум на основе </a:t>
            </a:r>
            <a:r>
              <a:rPr lang="ru-RU" sz="1600" dirty="0"/>
              <a:t>микроконтроллера </a:t>
            </a:r>
            <a:r>
              <a:rPr lang="ru-RU" sz="1600" dirty="0" err="1"/>
              <a:t>Arduino</a:t>
            </a:r>
            <a:r>
              <a:rPr lang="ru-RU" sz="1600" dirty="0"/>
              <a:t>;</a:t>
            </a:r>
          </a:p>
          <a:p>
            <a:pPr marL="712788"/>
            <a:r>
              <a:rPr lang="ru-RU" sz="1600" i="1" dirty="0"/>
              <a:t>Протестировать созданную установку;</a:t>
            </a:r>
            <a:endParaRPr lang="ru-RU" sz="1600" dirty="0"/>
          </a:p>
          <a:p>
            <a:pPr marL="712788"/>
            <a:r>
              <a:rPr lang="ru-RU" sz="1600" i="1" dirty="0"/>
              <a:t>Исправить ошибки считывания номерных знаков.</a:t>
            </a:r>
            <a:endParaRPr lang="ru-RU" sz="16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693" y="-219405"/>
            <a:ext cx="4224469" cy="1452161"/>
          </a:xfrm>
          <a:prstGeom prst="rect">
            <a:avLst/>
          </a:prstGeom>
        </p:spPr>
      </p:pic>
      <p:sp>
        <p:nvSpPr>
          <p:cNvPr id="4" name="Shape 101"/>
          <p:cNvSpPr txBox="1">
            <a:spLocks/>
          </p:cNvSpPr>
          <p:nvPr/>
        </p:nvSpPr>
        <p:spPr>
          <a:xfrm>
            <a:off x="634918" y="4034119"/>
            <a:ext cx="10561173" cy="416622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ru-RU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Объект исследования: </a:t>
            </a:r>
            <a:r>
              <a:rPr lang="ru-RU" sz="1600" dirty="0"/>
              <a:t>возможность применения компьютерного зрения для определения государственного номерного знака</a:t>
            </a:r>
            <a:r>
              <a:rPr lang="ru-RU" sz="1600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ru-RU" sz="16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Предмет </a:t>
            </a:r>
            <a:r>
              <a:rPr lang="ru-RU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исследования: </a:t>
            </a:r>
            <a:r>
              <a:rPr lang="ru-RU" sz="1600" dirty="0"/>
              <a:t>Использование роботизированных шлагбаумов для обеспечения безопасности внутренних дворов жилых домов и освобождения парковочных мест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ru-RU" sz="16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Методы </a:t>
            </a:r>
            <a:r>
              <a:rPr lang="ru-RU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исследования: </a:t>
            </a:r>
            <a:r>
              <a:rPr lang="ru-RU" sz="1600" dirty="0"/>
              <a:t>Анализ научно-теоретической литературы по проблеме исследования, сравнительный анализ, синтез результатов исследования, проведение опытов.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987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Ð°ÑÑÐ¸Ð½ÐºÐ¸ Ð¿Ð¾ Ð·Ð°Ð¿ÑÐ¾ÑÑ opencv pyth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460" y="2511387"/>
            <a:ext cx="1502076" cy="62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/>
          <a:srcRect l="28194" t="9136" r="40556" b="30000"/>
          <a:stretch/>
        </p:blipFill>
        <p:spPr>
          <a:xfrm>
            <a:off x="349097" y="1168633"/>
            <a:ext cx="4807383" cy="5266756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-320075" y="738606"/>
            <a:ext cx="5914052" cy="56673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>
                <a:solidFill>
                  <a:srgbClr val="FF0000"/>
                </a:solidFill>
                <a:latin typeface="+mn-lt"/>
              </a:rPr>
              <a:t>Код программы </a:t>
            </a:r>
            <a:r>
              <a:rPr lang="ru-RU" sz="1800" dirty="0" smtClean="0">
                <a:solidFill>
                  <a:srgbClr val="FF0000"/>
                </a:solidFill>
                <a:latin typeface="+mn-lt"/>
              </a:rPr>
              <a:t>распознавания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 (</a:t>
            </a:r>
            <a:r>
              <a:rPr lang="en-US" sz="1800" dirty="0" err="1">
                <a:solidFill>
                  <a:srgbClr val="FF0000"/>
                </a:solidFill>
              </a:rPr>
              <a:t>Opencv</a:t>
            </a:r>
            <a:r>
              <a:rPr lang="en-US" sz="1800" dirty="0">
                <a:solidFill>
                  <a:srgbClr val="FF0000"/>
                </a:solidFill>
              </a:rPr>
              <a:t> Python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)</a:t>
            </a:r>
            <a:endParaRPr lang="ru-RU" sz="1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693" y="-219405"/>
            <a:ext cx="4224469" cy="1452161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6377878" y="874548"/>
            <a:ext cx="5524982" cy="566739"/>
          </a:xfrm>
        </p:spPr>
        <p:txBody>
          <a:bodyPr vert="horz" lIns="121920" tIns="60960" rIns="121920" bIns="60960" rtlCol="0" anchor="ctr">
            <a:no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+mn-lt"/>
              </a:rPr>
              <a:t>Код </a:t>
            </a:r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программы </a:t>
            </a:r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поднятия/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1600" dirty="0" smtClean="0">
                <a:solidFill>
                  <a:srgbClr val="FF0000"/>
                </a:solidFill>
                <a:latin typeface="+mn-lt"/>
              </a:rPr>
            </a:br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опускания </a:t>
            </a:r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шлагбаума</a:t>
            </a:r>
            <a:endParaRPr lang="ru-RU" sz="16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/>
          <a:srcRect r="59551" b="29189"/>
          <a:stretch/>
        </p:blipFill>
        <p:spPr>
          <a:xfrm>
            <a:off x="6976769" y="1441287"/>
            <a:ext cx="5114350" cy="5036196"/>
          </a:xfrm>
          <a:prstGeom prst="rect">
            <a:avLst/>
          </a:prstGeom>
        </p:spPr>
      </p:pic>
      <p:pic>
        <p:nvPicPr>
          <p:cNvPr id="15" name="Picture 6" descr="https://3d-diy.ru/upload/iblock/8bb/arduino-uno-0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460" y="4057486"/>
            <a:ext cx="1721309" cy="143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4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151</Words>
  <Application>Microsoft Office PowerPoint</Application>
  <PresentationFormat>Широкоэкранный</PresentationFormat>
  <Paragraphs>25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 Slab</vt:lpstr>
      <vt:lpstr>Тема Office</vt:lpstr>
      <vt:lpstr>Автоматизированный шлагбаум </vt:lpstr>
      <vt:lpstr>Презентация PowerPoint</vt:lpstr>
      <vt:lpstr>Код программы поднятия/ опускания шлагбаума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алгоритма искусственной нейронной сети повторяющей работу мозга  круглого червя нематоды (Caenorhabditis elegans)</dc:title>
  <dc:creator>Учитель СамЛИТ</dc:creator>
  <cp:lastModifiedBy>Данила</cp:lastModifiedBy>
  <cp:revision>21</cp:revision>
  <dcterms:modified xsi:type="dcterms:W3CDTF">2019-10-07T16:57:06Z</dcterms:modified>
</cp:coreProperties>
</file>