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6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0" y="-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1"/>
            <a:ext cx="1828800" cy="541019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0"/>
            <a:ext cx="4594934" cy="41147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1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0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B4C71EC6-210F-42DE-9C53-41977AD35B3D}" type="datetimeFigureOut">
              <a:rPr lang="ru-RU" smtClean="0"/>
              <a:t>13.10.2019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6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68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54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SUS\Desktop\робототехника\Робофинист\14bf582e-9a33-435e-892c-fffd06c2ef8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3" r="26405"/>
          <a:stretch/>
        </p:blipFill>
        <p:spPr bwMode="auto">
          <a:xfrm>
            <a:off x="395536" y="476672"/>
            <a:ext cx="2547257" cy="2632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9117632"/>
            <a:ext cx="6781800" cy="1600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5576" y="2996952"/>
            <a:ext cx="7543800" cy="3096344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2200" dirty="0" smtClean="0"/>
              <a:t>PET Assistant – </a:t>
            </a:r>
            <a:r>
              <a:rPr lang="ru-RU" sz="2200" dirty="0" smtClean="0"/>
              <a:t> Помощник домашних питомцев.</a:t>
            </a:r>
          </a:p>
          <a:p>
            <a:pPr marL="0" indent="0" algn="just">
              <a:buNone/>
            </a:pPr>
            <a:r>
              <a:rPr lang="ru-RU" sz="2000" dirty="0" smtClean="0"/>
              <a:t>Уезжая </a:t>
            </a:r>
            <a:r>
              <a:rPr lang="ru-RU" sz="2000" dirty="0"/>
              <a:t>в командировку или  путешествие, владельцам домашних животных  приходится оставлять своих питомцев дома одних на долгое время. Обычно хозяева животных просят друзей или соседей позаботиться о своих любимцах  или ищут гостиницу для </a:t>
            </a:r>
            <a:r>
              <a:rPr lang="ru-RU" sz="2000" dirty="0" smtClean="0"/>
              <a:t>животных. Но, </a:t>
            </a:r>
            <a:r>
              <a:rPr lang="ru-RU" sz="2000" dirty="0"/>
              <a:t>благодаря нашему роботу </a:t>
            </a:r>
            <a:r>
              <a:rPr lang="ru-RU" sz="2000" dirty="0" smtClean="0"/>
              <a:t>«</a:t>
            </a:r>
            <a:r>
              <a:rPr lang="en-US" sz="2000" dirty="0" smtClean="0"/>
              <a:t>PET Assistant</a:t>
            </a:r>
            <a:r>
              <a:rPr lang="ru-RU" sz="2000" dirty="0" smtClean="0"/>
              <a:t>» </a:t>
            </a:r>
            <a:r>
              <a:rPr lang="ru-RU" sz="2000" dirty="0"/>
              <a:t>можно будет не тревожить знакомых и не тратить деньги на передержку.  </a:t>
            </a:r>
            <a:endParaRPr lang="ru-RU" sz="2000" dirty="0" smtClean="0"/>
          </a:p>
          <a:p>
            <a:pPr marL="0" indent="457200" algn="just">
              <a:buNone/>
            </a:pPr>
            <a:r>
              <a:rPr lang="ru-RU" sz="2000" dirty="0" smtClean="0"/>
              <a:t>Робот </a:t>
            </a:r>
            <a:r>
              <a:rPr lang="en-US" sz="2000" dirty="0"/>
              <a:t>PET Assistant</a:t>
            </a:r>
            <a:r>
              <a:rPr lang="ru-RU" sz="2000" dirty="0"/>
              <a:t> – настоящий помощник животных. Он позволяет в отсутствие хозяев обеспечить питомцев свежей водой и ежедневной порцией корма. </a:t>
            </a:r>
            <a:endParaRPr lang="ru-RU" sz="2000" dirty="0"/>
          </a:p>
        </p:txBody>
      </p:sp>
      <p:pic>
        <p:nvPicPr>
          <p:cNvPr id="5" name="Рисунок 4" descr="C:\Users\ASUS\Downloads\WhatsApp Image 2019-09-21 at 09.43.19.jpe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467409"/>
            <a:ext cx="2017002" cy="26711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30758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26" y="404664"/>
            <a:ext cx="8496944" cy="244827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latin typeface="+mn-lt"/>
              </a:rPr>
              <a:t>Цели проекта</a:t>
            </a:r>
            <a:r>
              <a:rPr lang="ru-RU" sz="2000" dirty="0" smtClean="0">
                <a:latin typeface="+mn-lt"/>
              </a:rPr>
              <a:t>: Собрать робота, который будет следить за состоянием кормушки и поилки для домашнего питомца и, при необходимости, будет наполнять кормушку порцией корма и поилку свежей водой. </a:t>
            </a:r>
            <a:br>
              <a:rPr lang="ru-RU" sz="2000" dirty="0" smtClean="0">
                <a:latin typeface="+mn-lt"/>
              </a:rPr>
            </a:br>
            <a:r>
              <a:rPr lang="ru-RU" sz="2000" b="1" dirty="0" smtClean="0">
                <a:latin typeface="+mn-lt"/>
              </a:rPr>
              <a:t>Актуальность проекта</a:t>
            </a:r>
            <a:r>
              <a:rPr lang="ru-RU" sz="2000" dirty="0" smtClean="0">
                <a:latin typeface="+mn-lt"/>
              </a:rPr>
              <a:t>: в перспективе, аналогичные устройства можно использовать в фермерском хозяйстве для кормления животных на ферме.</a:t>
            </a:r>
            <a:r>
              <a:rPr lang="ru-RU" sz="2400" dirty="0" smtClean="0">
                <a:latin typeface="+mn-lt"/>
              </a:rPr>
              <a:t> </a:t>
            </a:r>
            <a:br>
              <a:rPr lang="ru-RU" sz="2400" dirty="0" smtClean="0">
                <a:latin typeface="+mn-lt"/>
              </a:rPr>
            </a:br>
            <a:endParaRPr lang="ru-RU" sz="2400" dirty="0">
              <a:latin typeface="+mn-lt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445566"/>
            <a:ext cx="1849212" cy="1735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58277"/>
            <a:ext cx="2015133" cy="1722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ASUS\Desktop\робототехника\Робофинист\WhatsApp Image 2019-09-28 at 13.08.13 (2)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655523"/>
            <a:ext cx="1872208" cy="3328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55523"/>
            <a:ext cx="1872208" cy="3328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57000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85464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/>
              <a:t>Робот </a:t>
            </a:r>
            <a:r>
              <a:rPr lang="en-US" sz="1600" dirty="0"/>
              <a:t>PET Assistant </a:t>
            </a:r>
            <a:r>
              <a:rPr lang="ru-RU" sz="1600" dirty="0"/>
              <a:t>собран на базе </a:t>
            </a:r>
            <a:r>
              <a:rPr lang="en-US" sz="1600" dirty="0"/>
              <a:t>LEGO Mindstorms EV3 (45544) c </a:t>
            </a:r>
            <a:r>
              <a:rPr lang="ru-RU" sz="1600" dirty="0"/>
              <a:t>использованием деталей ресурсного набора </a:t>
            </a:r>
            <a:r>
              <a:rPr lang="en-US" sz="1600" dirty="0"/>
              <a:t>LEGO Mindstorms Education (45560), </a:t>
            </a:r>
            <a:r>
              <a:rPr lang="ru-RU" sz="1600" dirty="0"/>
              <a:t>набора Пневматика (9641) и панелей из набора "Космические проекты" </a:t>
            </a:r>
            <a:r>
              <a:rPr lang="en-US" sz="1600" dirty="0"/>
              <a:t>EV3 (45570).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67545" y="3068959"/>
            <a:ext cx="26130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 Конструкция робота состоит из решётчатого основания, на котором установлен закрытый корпус, состоящий из панелей. </a:t>
            </a:r>
          </a:p>
        </p:txBody>
      </p:sp>
      <p:pic>
        <p:nvPicPr>
          <p:cNvPr id="4" name="Рисунок 3" descr="C:\Users\ASUS\Downloads\WhatsApp Image 2019-09-21 at 09.43.19 (1)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556792"/>
            <a:ext cx="2376264" cy="1512167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C:\Users\ASUS\Desktop\робототехника\Робофинист\PET Assistant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82" r="21099"/>
          <a:stretch/>
        </p:blipFill>
        <p:spPr bwMode="auto">
          <a:xfrm>
            <a:off x="467545" y="4095075"/>
            <a:ext cx="2376264" cy="2071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987824" y="1556792"/>
            <a:ext cx="295232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/>
              <a:t>Внутри корпуса размещаются блок управления, датчик расстояния, три средних мотора, блок пневматики.</a:t>
            </a: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1098" y="1537664"/>
            <a:ext cx="2756306" cy="1550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2088" y="4616068"/>
            <a:ext cx="2786723" cy="1567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6067602" y="3068959"/>
            <a:ext cx="271994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/>
              <a:t>Робот  оснащён системой автоматического слива неиспользованной воды и подачи чистой воды, а также системой подачи сухого корма при его недостатке.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6167" y="4616068"/>
            <a:ext cx="2662453" cy="1567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 descr="C:\Users\ASUS\Desktop\робототехника\Робофинист\1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7"/>
          <a:stretch/>
        </p:blipFill>
        <p:spPr bwMode="auto">
          <a:xfrm>
            <a:off x="3055770" y="2331131"/>
            <a:ext cx="2839360" cy="20700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03863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NewsPrint">
      <a:dk1>
        <a:sysClr val="windowText" lastClr="000000"/>
      </a:dk1>
      <a:lt1>
        <a:sysClr val="window" lastClr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606</TotalTime>
  <Words>214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NewsPrint</vt:lpstr>
      <vt:lpstr>Презентация PowerPoint</vt:lpstr>
      <vt:lpstr>Цели проекта: Собрать робота, который будет следить за состоянием кормушки и поилки для домашнего питомца и, при необходимости, будет наполнять кормушку порцией корма и поилку свежей водой.  Актуальность проекта: в перспективе, аналогичные устройства можно использовать в фермерском хозяйстве для кормления животных на ферме. 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благодаря нашему роботу PET Assistant можно будет не тревожить знакомых и не тратить деньги на передержку.  Робот PET Assistant – настоящий помощник животных. Он позволяет в отсутствие хозяев обеспечить питомцев свежей водой и ежедневной порцией корма.</dc:title>
  <dc:creator>ASUS</dc:creator>
  <cp:lastModifiedBy>ASUS</cp:lastModifiedBy>
  <cp:revision>10</cp:revision>
  <dcterms:created xsi:type="dcterms:W3CDTF">2019-10-13T07:46:11Z</dcterms:created>
  <dcterms:modified xsi:type="dcterms:W3CDTF">2019-10-13T18:20:59Z</dcterms:modified>
</cp:coreProperties>
</file>