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704B2F-21B1-493F-A29F-6D4682C5F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561E59-789F-4F2F-AF76-47680C348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07D24E-A22F-4200-941E-8CC70102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7A0721-0456-48A1-984F-437D5B4E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22E56F-C033-4EE6-AAD9-4EEA129A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6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FE3B3-0E57-4CDD-801E-99F9D65C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D60727-A58E-4D99-9438-F3642FE36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000980-322E-43DF-BE18-46943A67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6EDB37-52AB-41B0-97C1-CB2BFC79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DBC445-C5DD-4402-9F6D-48AE2359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7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0BD49B-27DC-4F17-8D76-80A83DA7B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98A5566-0C55-44B1-BFE7-92EB5CD57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0C2548-8412-4505-B3E8-36688341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468542-25FC-4215-925E-70E52EDE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177E11-0AEA-433D-A112-5F7168E9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A5F2C-7067-4DF8-9812-639DE736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4C0EFC-C42F-43E1-B6EB-A7C63A6B5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5E6AC5-CDCC-4561-8209-71F8E1AA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877BBE-A641-453F-99AE-E5705B36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84AD97-E338-400D-BE1B-508EA7B8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9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26DE6-C200-4C8B-9117-15E91AB7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070DC3-E4D0-4BA9-A4EC-8D0E12E9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580B69-3611-4BCE-BEEB-ACA06832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CF279-60D3-4D69-9918-E2B75096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A9C08-44E3-490C-BA40-FADA9D17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409EB3-4E42-49AB-A88F-7CDC60BA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649A76-BB0A-4B70-AE80-D0DE7EBFE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0C224E-795B-4D8B-B757-1FC4D648F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851CCE-27B8-44EB-94F0-0479920E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E27959-0A72-4D20-B686-B1296103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CECBCB-EB80-4E57-B019-6FE9023F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F296B0-E8D1-4C62-9952-3E0F7949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6062E5-F51C-4BFC-8D16-53BE7BAE7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BD0303-5AB5-42D8-8832-3CDECA5F8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6D97D1E-914F-41AD-8393-A6139CDEE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78503D4-CB1D-4BDF-B60B-3DE188C3D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AC249D1-95DE-4756-AF17-EC733464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A4F5E5-810C-489C-BA6B-979960F9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726994F-52CA-4277-B58E-C64F1BD1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5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CA8319-10DD-42CF-988D-0BEA954D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DE52A8-16B0-48A7-80F3-8638B35A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955247-2AA6-48E2-860E-5010AC5A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02EDCB1-67C4-4469-BA58-3384A646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4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FF9B25-69AD-4AAD-B3FC-459C58E4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5E8464-9911-43F0-9A1B-C4E9F886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FEF62A-DB9C-4E45-986B-AA7539CA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1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8FD0F-EB62-47AC-9380-05989519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CB4843-958C-4C5E-AB94-DF4FADE25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676D70-C275-4A05-994D-76266720E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6F39D6-611A-458E-853E-789592C1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839F97-5ADB-4165-8D65-0E4094F6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4C8C41-86A3-4BF8-BEEB-80028478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3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7A7048-695D-4AA4-B12B-4D330FDA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ECC072-2161-460B-B0D8-465F44F28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D95781-91AF-4B1A-88FA-6B0A32D96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52263E-E20B-4936-B1C0-6B38A6B9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7507FF-1BBD-408A-93BF-8747DD3B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0D4A56-0A5A-47C2-B2EE-206A06BA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1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CAF4C1-7187-4C55-875F-85EA0392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384AF3-7769-4EEF-A10C-2978DCC54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3138A2-57E8-456D-A16A-3ADE7D64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4302-1349-4A53-BD2B-4C5B14BC985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87E0AE-D839-47BE-BD96-EFE81B438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A2AFAA-50E4-4DE1-A78C-EB66782F6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4840-3E41-40B0-AB76-DC22E2BD4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ТВОРЧЕСТВО\КВАРТИРА ПЫЛЬ СОСУН\40p58PICFndb58PIC5Zfe58PICKWd_PIC2018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106489" y="-3332163"/>
            <a:ext cx="9753600" cy="130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7EBFD-2787-4B13-9052-B83AFB84C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642" y="605528"/>
            <a:ext cx="8984202" cy="785949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«ТОК-центр Умникум» г. Бирска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Бирского района Республики Башкортостан</a:t>
            </a:r>
          </a:p>
        </p:txBody>
      </p:sp>
      <p:pic>
        <p:nvPicPr>
          <p:cNvPr id="1027" name="Picture 3" descr="C:\Users\1\Desktop\ТВОРЧЕСТВО\КВАРТИРА ПЫЛЬ СОСУН\1 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9" y="3461442"/>
            <a:ext cx="4803826" cy="339655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2F2CFF-CCEF-44C9-AFB4-2722ECF5E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927792"/>
            <a:ext cx="10877550" cy="253365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8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Робот-пылесос» -</a:t>
            </a:r>
            <a:endParaRPr lang="ru-RU" sz="8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друг </a:t>
            </a:r>
            <a:r>
              <a:rPr lang="ru-RU" sz="8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аллергика</a:t>
            </a:r>
            <a:endParaRPr lang="ru-RU" sz="8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4419600"/>
            <a:ext cx="63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07025" y="3962400"/>
            <a:ext cx="6784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Роболегион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Волобоев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Даниил, Хасанов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Самат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Бирск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63" y="-1444625"/>
            <a:ext cx="13039726" cy="97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B38E910-DC79-4767-A6A3-485DB7CE4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" y="119269"/>
            <a:ext cx="3318965" cy="22114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E66DC5-ADF5-499F-A6A8-FEFC6180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49" y="-130629"/>
            <a:ext cx="11148391" cy="2326445"/>
          </a:xfrm>
        </p:spPr>
        <p:txBody>
          <a:bodyPr numCol="1">
            <a:norm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Воздух в наших домах в 4 раза грязнее и в 8 раз токсичнее уличного воздуха.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отравляет пыль, которая способна вызвать аллергию.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жителей Земли страдают от аллергии на пыль.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очень важно поддерживать в доме чистоту, делая влажную уборку.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Навести чистоту без потери времени поможет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робот-пылесос «Лучший друг аллергика».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E176072-9AC4-48C9-B136-BF242669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81" y="2330725"/>
            <a:ext cx="10018643" cy="421829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Цель проекта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аллергией, как проблемой,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макета робота-пылесоса с использованием робототехнического конструктора.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об окружающем мире, о медицине, биологии,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гигиене;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спецтехникой, а также способами борьбы с бактериями, вирусами;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заболеваний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различными моделями роботов-пылесосов;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собственной модели робота-пылесоса для борьбы с пылью и аллергенами;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1\Desktop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49" y="2330725"/>
            <a:ext cx="6572714" cy="46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63" y="-1444625"/>
            <a:ext cx="13039726" cy="97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500CD-6109-4F6C-8A6B-2ACD2282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1" y="0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робота: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D601DD-2663-470C-8CE6-9F3A41997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085398"/>
            <a:ext cx="10515600" cy="2093232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 и автономность;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Двухступенчатая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фильтрация,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отпаривание;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 и высокая производительность;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управление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DC500CD-6109-4F6C-8A6B-2ACD2282D165}"/>
              </a:ext>
            </a:extLst>
          </p:cNvPr>
          <p:cNvSpPr txBox="1">
            <a:spLocks/>
          </p:cNvSpPr>
          <p:nvPr/>
        </p:nvSpPr>
        <p:spPr>
          <a:xfrm>
            <a:off x="765628" y="2706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оснащение: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CD601DD-2663-470C-8CE6-9F3A41997C03}"/>
              </a:ext>
            </a:extLst>
          </p:cNvPr>
          <p:cNvSpPr txBox="1">
            <a:spLocks/>
          </p:cNvSpPr>
          <p:nvPr/>
        </p:nvSpPr>
        <p:spPr>
          <a:xfrm>
            <a:off x="620486" y="3726997"/>
            <a:ext cx="10515600" cy="2572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Mindstorms </a:t>
            </a:r>
            <a:r>
              <a:rPr lang="en-US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EV3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больших сервомотора, 1 средний сервомотор; датчики: 1 ультразвуковой, 2 датчика цвета);</a:t>
            </a:r>
            <a:endParaRPr 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и 3</a:t>
            </a:r>
            <a:r>
              <a:rPr lang="en-US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-принтер «</a:t>
            </a:r>
            <a:r>
              <a:rPr lang="en-US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Hercules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Светодиоды;</a:t>
            </a:r>
          </a:p>
          <a:p>
            <a:pPr lvl="0" algn="just"/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насос;</a:t>
            </a:r>
          </a:p>
          <a:p>
            <a:pPr lvl="0" algn="just"/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лед.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119</Words>
  <Application>Microsoft Office PowerPoint</Application>
  <PresentationFormat>Произвольный</PresentationFormat>
  <Paragraphs>30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МАУ «ТОК-центр Умникум» г. Бирска Бирского района Республики Башкортостан</vt:lpstr>
      <vt:lpstr>    Воздух в наших домах в 4 раза грязнее и в 8 раз токсичнее уличного воздуха.  Его отравляет пыль, которая способна вызвать аллергию. 40% жителей Земли страдают от аллергии на пыль.  Поэтому очень важно поддерживать в доме чистоту, делая влажную уборку.  Навести чистоту без потери времени поможет  робот-пылесос «Лучший друг аллергика». </vt:lpstr>
      <vt:lpstr>Техническая характеристика робота: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MARSEL marsel</dc:creator>
  <cp:lastModifiedBy>1</cp:lastModifiedBy>
  <cp:revision>22</cp:revision>
  <dcterms:created xsi:type="dcterms:W3CDTF">2019-09-16T16:59:06Z</dcterms:created>
  <dcterms:modified xsi:type="dcterms:W3CDTF">2019-09-24T10:13:01Z</dcterms:modified>
</cp:coreProperties>
</file>