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3" r:id="rId4"/>
  </p:sldMasterIdLst>
  <p:notesMasterIdLst>
    <p:notesMasterId r:id="rId8"/>
  </p:notesMasterIdLst>
  <p:handoutMasterIdLst>
    <p:handoutMasterId r:id="rId9"/>
  </p:handoutMasterIdLst>
  <p:sldIdLst>
    <p:sldId id="276" r:id="rId5"/>
    <p:sldId id="275" r:id="rId6"/>
    <p:sldId id="269" r:id="rId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F7603"/>
    <a:srgbClr val="B98903"/>
    <a:srgbClr val="D39D03"/>
    <a:srgbClr val="6F5201"/>
    <a:srgbClr val="F3B403"/>
    <a:srgbClr val="4C6CB2"/>
    <a:srgbClr val="44609E"/>
    <a:srgbClr val="D9E4FB"/>
    <a:srgbClr val="3B7AB2"/>
    <a:srgbClr val="00BC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533" autoAdjust="0"/>
  </p:normalViewPr>
  <p:slideViewPr>
    <p:cSldViewPr snapToGrid="0">
      <p:cViewPr>
        <p:scale>
          <a:sx n="100" d="100"/>
          <a:sy n="100" d="100"/>
        </p:scale>
        <p:origin x="-1068" y="-3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=""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29771860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017073737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624336896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069551878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16516759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4/20/2020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21" r:id="rId14"/>
    <p:sldLayoutId id="2147483715" r:id="rId15"/>
    <p:sldLayoutId id="2147483714" r:id="rId16"/>
    <p:sldLayoutId id="2147483710" r:id="rId17"/>
    <p:sldLayoutId id="2147483709" r:id="rId18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80975" y="1838989"/>
            <a:ext cx="9534526" cy="3724096"/>
          </a:xfrm>
          <a:prstGeom prst="rect">
            <a:avLst/>
          </a:prstGeom>
          <a:solidFill>
            <a:schemeClr val="bg1">
              <a:lumMod val="50000"/>
              <a:alpha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Мегаметалл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1.0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Робот для переработки металла</a:t>
            </a:r>
          </a:p>
          <a:p>
            <a:endParaRPr lang="ru-RU" sz="2400" dirty="0" smtClean="0">
              <a:solidFill>
                <a:schemeClr val="bg2">
                  <a:lumMod val="25000"/>
                </a:schemeClr>
              </a:solidFill>
              <a:ea typeface="+mj-ea"/>
              <a:cs typeface="Arial" panose="020B0604020202020204" pitchFamily="34" charset="0"/>
            </a:endParaRPr>
          </a:p>
          <a:p>
            <a:pPr marL="6819900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Выполнил:</a:t>
            </a:r>
          </a:p>
          <a:p>
            <a:pPr marL="681990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Бетехтин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 Г.О.</a:t>
            </a:r>
          </a:p>
          <a:p>
            <a:pPr marL="6819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ученик 2 класса</a:t>
            </a:r>
          </a:p>
          <a:p>
            <a:pPr marL="6819900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Руководитель:</a:t>
            </a:r>
          </a:p>
          <a:p>
            <a:pPr marL="6819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Павлова Н.С.</a:t>
            </a:r>
          </a:p>
          <a:p>
            <a:pPr marL="6819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педагог д.о.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905999" cy="13977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БУ ДО Омская областная станция юных техников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Технопарк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7" name="Заголовок 5"/>
          <p:cNvSpPr txBox="1">
            <a:spLocks/>
          </p:cNvSpPr>
          <p:nvPr/>
        </p:nvSpPr>
        <p:spPr>
          <a:xfrm>
            <a:off x="1" y="6086474"/>
            <a:ext cx="9905999" cy="77152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vert="horz" lIns="0" rIns="0" b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j-ea"/>
                <a:cs typeface="Arial" panose="020B0604020202020204" pitchFamily="34" charset="0"/>
              </a:rPr>
              <a:t>Омск-2020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2888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Текст 2"/>
          <p:cNvSpPr>
            <a:spLocks noGrp="1"/>
          </p:cNvSpPr>
          <p:nvPr>
            <p:ph type="body" sz="quarter" idx="11"/>
          </p:nvPr>
        </p:nvSpPr>
        <p:spPr>
          <a:xfrm>
            <a:off x="4557352" y="2958659"/>
            <a:ext cx="4438337" cy="977341"/>
          </a:xfrm>
          <a:effectLst>
            <a:glow>
              <a:schemeClr val="accent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Придумать тему и найти материал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12"/>
          </p:nvPr>
        </p:nvSpPr>
        <p:spPr>
          <a:xfrm>
            <a:off x="4557352" y="4123964"/>
            <a:ext cx="4438337" cy="977341"/>
          </a:xfrm>
          <a:effectLst>
            <a:glow>
              <a:schemeClr val="accent1"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Создать и модернизировать модель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13"/>
          </p:nvPr>
        </p:nvSpPr>
        <p:spPr>
          <a:xfrm>
            <a:off x="4557352" y="5289269"/>
            <a:ext cx="4438337" cy="977341"/>
          </a:xfrm>
          <a:effectLst>
            <a:glow>
              <a:schemeClr val="accent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Представить ее на конкурсе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6516" y="3816049"/>
            <a:ext cx="3272399" cy="923330"/>
          </a:xfrm>
          <a:prstGeom prst="rect">
            <a:avLst/>
          </a:prstGeom>
          <a:solidFill>
            <a:schemeClr val="bg1">
              <a:lumMod val="50000"/>
              <a:alpha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Задачи: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Ромб 31"/>
          <p:cNvSpPr/>
          <p:nvPr/>
        </p:nvSpPr>
        <p:spPr>
          <a:xfrm>
            <a:off x="4906884" y="3195198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омб 32"/>
          <p:cNvSpPr/>
          <p:nvPr/>
        </p:nvSpPr>
        <p:spPr>
          <a:xfrm>
            <a:off x="4906884" y="4360428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омб 33"/>
          <p:cNvSpPr/>
          <p:nvPr/>
        </p:nvSpPr>
        <p:spPr>
          <a:xfrm>
            <a:off x="4906884" y="5503097"/>
            <a:ext cx="355130" cy="355130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905999" cy="13977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Цели и задачи: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391" y="1482424"/>
            <a:ext cx="9227109" cy="954107"/>
          </a:xfrm>
          <a:prstGeom prst="rect">
            <a:avLst/>
          </a:prstGeom>
          <a:solidFill>
            <a:schemeClr val="bg1">
              <a:lumMod val="50000"/>
              <a:alpha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ea typeface="+mj-ea"/>
                <a:cs typeface="Arial" panose="020B0604020202020204" pitchFamily="34" charset="0"/>
              </a:rPr>
              <a:t>Цель: </a:t>
            </a:r>
            <a:r>
              <a:rPr lang="ru-RU" sz="2800" dirty="0" smtClean="0"/>
              <a:t>создание модели </a:t>
            </a:r>
            <a:r>
              <a:rPr lang="ru-RU" sz="2800" dirty="0" err="1" smtClean="0"/>
              <a:t>металлопереработчика</a:t>
            </a:r>
            <a:r>
              <a:rPr lang="ru-RU" sz="2800" dirty="0" smtClean="0"/>
              <a:t> из конструктора </a:t>
            </a:r>
            <a:r>
              <a:rPr lang="ru-RU" sz="2800" dirty="0" err="1" smtClean="0"/>
              <a:t>Лего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172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401" y="3971925"/>
            <a:ext cx="9582150" cy="2923877"/>
          </a:xfrm>
          <a:prstGeom prst="rect">
            <a:avLst/>
          </a:prstGeom>
          <a:solidFill>
            <a:schemeClr val="bg1">
              <a:lumMod val="50000"/>
              <a:alpha val="40000"/>
            </a:schemeClr>
          </a:solidFill>
        </p:spPr>
        <p:txBody>
          <a:bodyPr wrap="square">
            <a:spAutoFit/>
          </a:bodyPr>
          <a:lstStyle/>
          <a:p>
            <a:pPr indent="361950" algn="just"/>
            <a:r>
              <a:rPr lang="ru-RU" sz="2300" dirty="0" smtClean="0"/>
              <a:t>Поступающий мусор притягивается 2 магнитами, для этой же цели дополнительно имеется ковш. Потом манипулятор доставляет металлический мусор в </a:t>
            </a:r>
            <a:r>
              <a:rPr lang="ru-RU" sz="2300" dirty="0" err="1" smtClean="0"/>
              <a:t>мусороперерабатыватель</a:t>
            </a:r>
            <a:r>
              <a:rPr lang="ru-RU" sz="2300" dirty="0" smtClean="0"/>
              <a:t>. После переработки бак при помощи пружины выталкивается и по конвейеру доставляется на склад. Работает на экологическом аккумуляторе, заряжаемом ветряным мотором. После самоизоляции я хочу модернизировать свою модель, добавить к ней мотор и датчик движения. </a:t>
            </a:r>
            <a:endParaRPr lang="ru-RU" sz="2300" dirty="0"/>
          </a:p>
        </p:txBody>
      </p:sp>
      <p:sp>
        <p:nvSpPr>
          <p:cNvPr id="7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9905999" cy="1397727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Описание проекта: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8" name="Рисунок 7" descr="Мегаметалл.jpeg"/>
          <p:cNvPicPr>
            <a:picLocks noChangeAspect="1"/>
          </p:cNvPicPr>
          <p:nvPr/>
        </p:nvPicPr>
        <p:blipFill>
          <a:blip r:embed="rId2"/>
          <a:srcRect b="29763"/>
          <a:stretch>
            <a:fillRect/>
          </a:stretch>
        </p:blipFill>
        <p:spPr>
          <a:xfrm>
            <a:off x="5661367" y="1583550"/>
            <a:ext cx="4244633" cy="2235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Рисунок 8" descr="Мегаметалл1.jpeg"/>
          <p:cNvPicPr>
            <a:picLocks noChangeAspect="1"/>
          </p:cNvPicPr>
          <p:nvPr/>
        </p:nvPicPr>
        <p:blipFill>
          <a:blip r:embed="rId3"/>
          <a:srcRect t="22895"/>
          <a:stretch>
            <a:fillRect/>
          </a:stretch>
        </p:blipFill>
        <p:spPr>
          <a:xfrm>
            <a:off x="3480787" y="1581150"/>
            <a:ext cx="2184188" cy="2245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Рисунок 10" descr="Мегаметалл2.jpeg"/>
          <p:cNvPicPr>
            <a:picLocks noChangeAspect="1"/>
          </p:cNvPicPr>
          <p:nvPr/>
        </p:nvPicPr>
        <p:blipFill>
          <a:blip r:embed="rId4"/>
          <a:srcRect b="14706"/>
          <a:stretch>
            <a:fillRect/>
          </a:stretch>
        </p:blipFill>
        <p:spPr>
          <a:xfrm>
            <a:off x="0" y="1571625"/>
            <a:ext cx="3514725" cy="22483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62888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13F1AF-44D4-4D29-8344-45133B6B0419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2547570a-e5f4-4946-a4c3-82580e42479e"/>
    <ds:schemaRef ds:uri="6ee78bd2-4339-4042-adc0-bcc646419980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122</Words>
  <Application>Microsoft Office PowerPoint</Application>
  <PresentationFormat>Лист A4 (210x297 мм)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БУ ДО Омская областная станция юных техников Технопарк</vt:lpstr>
      <vt:lpstr>Цели и задачи:</vt:lpstr>
      <vt:lpstr>Описание проекта: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2018-09-25T12:39:23Z</dcterms:created>
  <dcterms:modified xsi:type="dcterms:W3CDTF">2020-04-20T04:00:46Z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