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0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4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5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0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0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6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432D-723D-413C-9720-D288930164E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181A-634C-4E0C-93F4-FDB36289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" y="692696"/>
            <a:ext cx="9217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820400"/>
            <a:ext cx="9154716" cy="514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522"/>
            <a:ext cx="9000976" cy="50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52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77536" cy="51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692696"/>
            <a:ext cx="9217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" y="764704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" y="692696"/>
            <a:ext cx="916834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2020-03-13T17:49:02Z</dcterms:created>
  <dcterms:modified xsi:type="dcterms:W3CDTF">2020-03-13T18:35:18Z</dcterms:modified>
</cp:coreProperties>
</file>