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-989" y="-77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369F4C-258D-4D5A-8782-B50FC5A7CA2E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02AE76-D1FC-4B73-9611-169AA8B9F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6909" y="267647"/>
            <a:ext cx="8492773" cy="10613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Убежище на случай ЧС</a:t>
            </a:r>
            <a:endParaRPr lang="ru-RU" sz="3200" dirty="0"/>
          </a:p>
        </p:txBody>
      </p:sp>
      <p:pic>
        <p:nvPicPr>
          <p:cNvPr id="5" name="Содержимое 4" descr="YuC7pRJyEy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04444" y="685801"/>
            <a:ext cx="3183512" cy="424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81001" y="2910842"/>
            <a:ext cx="86122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Авторы: </a:t>
            </a:r>
          </a:p>
          <a:p>
            <a:r>
              <a:rPr lang="ru-RU" sz="2600" dirty="0" smtClean="0"/>
              <a:t>Бойко Николай, 6 класс </a:t>
            </a:r>
          </a:p>
          <a:p>
            <a:r>
              <a:rPr lang="ru-RU" sz="2600" dirty="0" err="1" smtClean="0"/>
              <a:t>Кленушкин</a:t>
            </a:r>
            <a:r>
              <a:rPr lang="ru-RU" sz="2600" dirty="0" smtClean="0"/>
              <a:t> Егор, 6 класс</a:t>
            </a:r>
          </a:p>
          <a:p>
            <a:r>
              <a:rPr lang="ru-RU" sz="2600" dirty="0" smtClean="0"/>
              <a:t>Филиппов Давид, 6 класс</a:t>
            </a:r>
          </a:p>
          <a:p>
            <a:r>
              <a:rPr lang="ru-RU" sz="2600" dirty="0" smtClean="0"/>
              <a:t>Руководитель:</a:t>
            </a:r>
          </a:p>
          <a:p>
            <a:r>
              <a:rPr lang="ru-RU" sz="2600" dirty="0" smtClean="0"/>
              <a:t>Журавлева Л.А.</a:t>
            </a:r>
            <a:endParaRPr lang="ru-RU" sz="2600" dirty="0"/>
          </a:p>
          <a:p>
            <a:r>
              <a:rPr lang="ru-RU" sz="2600" dirty="0"/>
              <a:t>МБУ ДО «ЦИТ», Ленинградская область, </a:t>
            </a:r>
            <a:r>
              <a:rPr lang="ru-RU" sz="2600" dirty="0" err="1"/>
              <a:t>Кингисеппский</a:t>
            </a:r>
            <a:r>
              <a:rPr lang="ru-RU" sz="2600" dirty="0"/>
              <a:t> район, г. Ивангород</a:t>
            </a:r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Mjsd8DZYOH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74370" y="2566294"/>
            <a:ext cx="8652510" cy="359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31520" y="426720"/>
            <a:ext cx="8686800" cy="1737360"/>
          </a:xfrm>
        </p:spPr>
        <p:txBody>
          <a:bodyPr/>
          <a:lstStyle/>
          <a:p>
            <a:r>
              <a:rPr lang="ru-RU" dirty="0" smtClean="0"/>
              <a:t>Мы живем в г.Ивангороде Ленинградской области.</a:t>
            </a:r>
          </a:p>
          <a:p>
            <a:r>
              <a:rPr lang="ru-RU" dirty="0" smtClean="0"/>
              <a:t>Недалеко от нас находится промышленная зона «Фосфорит». На ее территории находится много опасных предприятий.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Mjsd8DZYOH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1874" y="335280"/>
            <a:ext cx="4136806" cy="5515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26280" y="1767840"/>
            <a:ext cx="4892040" cy="1737360"/>
          </a:xfrm>
        </p:spPr>
        <p:txBody>
          <a:bodyPr>
            <a:normAutofit/>
          </a:bodyPr>
          <a:lstStyle/>
          <a:p>
            <a:r>
              <a:rPr lang="ru-RU" dirty="0" smtClean="0"/>
              <a:t>Мы решили сделать макет подземного убежища, на случай чрезвычайной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Mjsd8DZYOH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5240" y="560036"/>
            <a:ext cx="7574360" cy="538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3500" y="0"/>
            <a:ext cx="8089900" cy="1143000"/>
          </a:xfrm>
        </p:spPr>
        <p:txBody>
          <a:bodyPr/>
          <a:lstStyle/>
          <a:p>
            <a:pPr algn="r"/>
            <a:r>
              <a:rPr lang="ru-RU" dirty="0" smtClean="0"/>
              <a:t>Устройство убежища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9220" y="0"/>
            <a:ext cx="8089900" cy="1143000"/>
          </a:xfrm>
        </p:spPr>
        <p:txBody>
          <a:bodyPr/>
          <a:lstStyle/>
          <a:p>
            <a:pPr algn="r"/>
            <a:r>
              <a:rPr lang="ru-RU" dirty="0" smtClean="0"/>
              <a:t>Используемое оборудование</a:t>
            </a:r>
            <a:endParaRPr lang="ru-RU" dirty="0"/>
          </a:p>
        </p:txBody>
      </p:sp>
      <p:pic>
        <p:nvPicPr>
          <p:cNvPr id="10" name="Содержимое 9" descr="Mjsd8DZYOH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Контроллер </a:t>
            </a:r>
            <a:r>
              <a:rPr lang="en-US" dirty="0" smtClean="0"/>
              <a:t>Lego NXT</a:t>
            </a:r>
          </a:p>
          <a:p>
            <a:r>
              <a:rPr lang="ru-RU" dirty="0" smtClean="0"/>
              <a:t>Три мотора:</a:t>
            </a:r>
          </a:p>
          <a:p>
            <a:pPr lvl="1"/>
            <a:r>
              <a:rPr lang="ru-RU" dirty="0" smtClean="0"/>
              <a:t>1 - для работы лифта</a:t>
            </a:r>
          </a:p>
          <a:p>
            <a:pPr lvl="1"/>
            <a:r>
              <a:rPr lang="ru-RU" dirty="0" smtClean="0"/>
              <a:t>2 - для открытия ворот </a:t>
            </a:r>
          </a:p>
          <a:p>
            <a:r>
              <a:rPr lang="ru-RU" dirty="0" smtClean="0"/>
              <a:t>Датчики</a:t>
            </a:r>
          </a:p>
          <a:p>
            <a:pPr lvl="1"/>
            <a:r>
              <a:rPr lang="ru-RU" dirty="0" smtClean="0"/>
              <a:t>Ультразвуковой  </a:t>
            </a:r>
          </a:p>
          <a:p>
            <a:pPr lvl="1"/>
            <a:r>
              <a:rPr lang="ru-RU" dirty="0" smtClean="0"/>
              <a:t>Нажатия 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9220" y="0"/>
            <a:ext cx="8089900" cy="1143000"/>
          </a:xfrm>
        </p:spPr>
        <p:txBody>
          <a:bodyPr/>
          <a:lstStyle/>
          <a:p>
            <a:pPr algn="r"/>
            <a:r>
              <a:rPr lang="ru-RU" dirty="0" smtClean="0"/>
              <a:t>Принцип работы</a:t>
            </a:r>
            <a:endParaRPr lang="ru-RU" dirty="0"/>
          </a:p>
        </p:txBody>
      </p:sp>
      <p:pic>
        <p:nvPicPr>
          <p:cNvPr id="10" name="Содержимое 9" descr="Mjsd8DZYOH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Когда человек подходит к воротам, срабатывает ультразвуковой датчик расстояния. </a:t>
            </a:r>
          </a:p>
          <a:p>
            <a:r>
              <a:rPr lang="ru-RU" dirty="0" smtClean="0"/>
              <a:t>Издается звуковой сигнал и ворота поднимаются.</a:t>
            </a:r>
          </a:p>
          <a:p>
            <a:r>
              <a:rPr lang="ru-RU" dirty="0" smtClean="0"/>
              <a:t>Через 10 секунд ворота закрываются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9220" y="0"/>
            <a:ext cx="8089900" cy="1143000"/>
          </a:xfrm>
        </p:spPr>
        <p:txBody>
          <a:bodyPr/>
          <a:lstStyle/>
          <a:p>
            <a:pPr algn="r"/>
            <a:r>
              <a:rPr lang="ru-RU" dirty="0" smtClean="0"/>
              <a:t>Принцип работы</a:t>
            </a:r>
            <a:endParaRPr lang="ru-RU" dirty="0"/>
          </a:p>
        </p:txBody>
      </p:sp>
      <p:pic>
        <p:nvPicPr>
          <p:cNvPr id="10" name="Содержимое 9" descr="Mjsd8DZYOH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Ворота можно открывать по нажатию кнопки.</a:t>
            </a:r>
          </a:p>
          <a:p>
            <a:r>
              <a:rPr lang="ru-RU" dirty="0" smtClean="0"/>
              <a:t>Лифт двигается по следующему графику:</a:t>
            </a:r>
          </a:p>
          <a:p>
            <a:pPr lvl="1"/>
            <a:r>
              <a:rPr lang="ru-RU" dirty="0" smtClean="0"/>
              <a:t>С 0 этажа на -1 этаж. </a:t>
            </a:r>
          </a:p>
          <a:p>
            <a:pPr lvl="1"/>
            <a:r>
              <a:rPr lang="ru-RU" dirty="0" smtClean="0"/>
              <a:t>Ждет 5 секунд</a:t>
            </a:r>
          </a:p>
          <a:p>
            <a:pPr lvl="1"/>
            <a:r>
              <a:rPr lang="ru-RU" dirty="0" smtClean="0"/>
              <a:t>С -1 на -2 этаж</a:t>
            </a:r>
          </a:p>
          <a:p>
            <a:pPr lvl="1"/>
            <a:r>
              <a:rPr lang="ru-RU" dirty="0" smtClean="0"/>
              <a:t>Ждет 5 секунд…</a:t>
            </a:r>
          </a:p>
          <a:p>
            <a:pPr lvl="1"/>
            <a:r>
              <a:rPr lang="ru-RU" dirty="0" smtClean="0"/>
              <a:t>Потом лифт поднимается наверх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Мы планируем сделать работу лифта более удобной, но пока мы находимся на дистанционном обучении и не можем заниматься робототехникой. </a:t>
            </a:r>
            <a:endParaRPr lang="ru-RU" dirty="0"/>
          </a:p>
        </p:txBody>
      </p:sp>
      <p:pic>
        <p:nvPicPr>
          <p:cNvPr id="1026" name="Picture 2" descr="F:\фестиваль клубов 2018\IMG_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181" r="21074" b="16107"/>
          <a:stretch>
            <a:fillRect/>
          </a:stretch>
        </p:blipFill>
        <p:spPr bwMode="auto">
          <a:xfrm>
            <a:off x="716280" y="1304924"/>
            <a:ext cx="3505200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6240" y="5013960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Егор, Давид, Коля. Фотография 2019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195</Words>
  <Application>Microsoft Office PowerPoint</Application>
  <PresentationFormat>Лист A4 (210x297 мм)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Убежище на случай ЧС</vt:lpstr>
      <vt:lpstr>Слайд 2</vt:lpstr>
      <vt:lpstr>Слайд 3</vt:lpstr>
      <vt:lpstr>Устройство убежища</vt:lpstr>
      <vt:lpstr>Используемое оборудование</vt:lpstr>
      <vt:lpstr>Принцип работы</vt:lpstr>
      <vt:lpstr>Принцип работы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Завод по переработке мусора</dc:title>
  <dc:creator>Школа</dc:creator>
  <cp:lastModifiedBy>ЛЮБА</cp:lastModifiedBy>
  <cp:revision>14</cp:revision>
  <dcterms:created xsi:type="dcterms:W3CDTF">2020-02-27T14:00:28Z</dcterms:created>
  <dcterms:modified xsi:type="dcterms:W3CDTF">2020-04-15T07:48:25Z</dcterms:modified>
</cp:coreProperties>
</file>