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2348880"/>
            <a:ext cx="5472608" cy="417646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ГОРОД БУДУЩЕГО- КАТОВО</a:t>
            </a:r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РОБОФИНИСТ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548680"/>
            <a:ext cx="7175351" cy="1793167"/>
          </a:xfrm>
        </p:spPr>
        <p:txBody>
          <a:bodyPr/>
          <a:lstStyle/>
          <a:p>
            <a:r>
              <a:rPr lang="ru-RU" dirty="0" err="1" smtClean="0"/>
              <a:t>Азиатулин</a:t>
            </a:r>
            <a:r>
              <a:rPr lang="ru-RU" dirty="0" smtClean="0"/>
              <a:t> Тимур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0989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04048" y="764704"/>
            <a:ext cx="3448472" cy="3474720"/>
          </a:xfrm>
        </p:spPr>
        <p:txBody>
          <a:bodyPr/>
          <a:lstStyle/>
          <a:p>
            <a:r>
              <a:rPr lang="ru-RU" dirty="0" smtClean="0"/>
              <a:t>Меня зовут Тимур, мне 8 </a:t>
            </a:r>
            <a:r>
              <a:rPr lang="ru-RU" dirty="0" smtClean="0"/>
              <a:t>лет. </a:t>
            </a:r>
            <a:r>
              <a:rPr lang="ru-RU" dirty="0"/>
              <a:t>Я</a:t>
            </a:r>
            <a:r>
              <a:rPr lang="ru-RU" dirty="0" smtClean="0"/>
              <a:t> </a:t>
            </a:r>
            <a:r>
              <a:rPr lang="ru-RU" dirty="0" smtClean="0"/>
              <a:t>люблю собирать </a:t>
            </a:r>
            <a:r>
              <a:rPr lang="ru-RU" dirty="0" err="1" smtClean="0"/>
              <a:t>лего</a:t>
            </a:r>
            <a:r>
              <a:rPr lang="ru-RU" dirty="0" smtClean="0"/>
              <a:t> и работать в </a:t>
            </a:r>
            <a:r>
              <a:rPr lang="ru-RU" dirty="0" smtClean="0"/>
              <a:t>программе </a:t>
            </a:r>
            <a:r>
              <a:rPr lang="en-US" dirty="0" smtClean="0"/>
              <a:t>LDD</a:t>
            </a:r>
            <a:r>
              <a:rPr lang="ru-RU" dirty="0" smtClean="0"/>
              <a:t>.Я создал мини город КАТОВО.</a:t>
            </a:r>
            <a:endParaRPr lang="ru-RU" dirty="0"/>
          </a:p>
        </p:txBody>
      </p:sp>
      <p:pic>
        <p:nvPicPr>
          <p:cNvPr id="1026" name="Picture 2" descr="C:\Users\User\Desktop\IMG_20200517_1117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764704"/>
            <a:ext cx="4167386" cy="557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11370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4008" y="476672"/>
            <a:ext cx="4093840" cy="5040560"/>
          </a:xfrm>
        </p:spPr>
        <p:txBody>
          <a:bodyPr/>
          <a:lstStyle/>
          <a:p>
            <a:pPr algn="just"/>
            <a:r>
              <a:rPr lang="ru-RU" sz="3200" dirty="0" smtClean="0"/>
              <a:t>В </a:t>
            </a:r>
            <a:r>
              <a:rPr lang="ru-RU" sz="3200" dirty="0" err="1" smtClean="0"/>
              <a:t>Катово</a:t>
            </a:r>
            <a:r>
              <a:rPr lang="ru-RU" sz="3200" dirty="0" smtClean="0"/>
              <a:t> </a:t>
            </a:r>
            <a:r>
              <a:rPr lang="ru-RU" sz="3200" dirty="0" smtClean="0"/>
              <a:t>построены многоэтажные дома, на крышах домов расположены магазин, футбольное поле и концертный зал.</a:t>
            </a:r>
            <a:endParaRPr lang="ru-RU" sz="3200" dirty="0"/>
          </a:p>
        </p:txBody>
      </p:sp>
      <p:pic>
        <p:nvPicPr>
          <p:cNvPr id="1026" name="Picture 2" descr="C:\Users\User\Desktop\IMG_20200517_1033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4260"/>
            <a:ext cx="4248472" cy="567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7406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332656"/>
            <a:ext cx="3733800" cy="5256584"/>
          </a:xfrm>
        </p:spPr>
        <p:txBody>
          <a:bodyPr/>
          <a:lstStyle/>
          <a:p>
            <a:r>
              <a:rPr lang="ru-RU" dirty="0" smtClean="0"/>
              <a:t>В магазине продают продукты киборги</a:t>
            </a:r>
            <a:endParaRPr lang="ru-RU" dirty="0"/>
          </a:p>
        </p:txBody>
      </p:sp>
      <p:pic>
        <p:nvPicPr>
          <p:cNvPr id="2050" name="Picture 2" descr="C:\Users\User\Desktop\IMG_20200517_111326_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3375347" cy="451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957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55976" y="764704"/>
            <a:ext cx="4093840" cy="5472608"/>
          </a:xfrm>
        </p:spPr>
        <p:txBody>
          <a:bodyPr/>
          <a:lstStyle/>
          <a:p>
            <a:pPr algn="just"/>
            <a:r>
              <a:rPr lang="ru-RU" dirty="0" smtClean="0"/>
              <a:t>В лесу растут деверья и кусты.</a:t>
            </a:r>
            <a:endParaRPr lang="ru-RU" dirty="0"/>
          </a:p>
        </p:txBody>
      </p:sp>
      <p:pic>
        <p:nvPicPr>
          <p:cNvPr id="3074" name="Picture 2" descr="C:\Users\User\Desktop\IMG_20200517_11140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3" y="836712"/>
            <a:ext cx="382428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03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3928" y="692696"/>
            <a:ext cx="4237856" cy="5256584"/>
          </a:xfrm>
        </p:spPr>
        <p:txBody>
          <a:bodyPr/>
          <a:lstStyle/>
          <a:p>
            <a:pPr algn="just"/>
            <a:r>
              <a:rPr lang="ru-RU" dirty="0" smtClean="0"/>
              <a:t>В футбол могут играть только 2 игрока</a:t>
            </a:r>
            <a:endParaRPr lang="ru-RU" dirty="0"/>
          </a:p>
        </p:txBody>
      </p:sp>
      <p:pic>
        <p:nvPicPr>
          <p:cNvPr id="4098" name="Picture 2" descr="C:\Users\User\Desktop\IMG_20200517_11120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08720"/>
            <a:ext cx="350110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88506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260648"/>
            <a:ext cx="4021832" cy="2153176"/>
          </a:xfrm>
        </p:spPr>
        <p:txBody>
          <a:bodyPr/>
          <a:lstStyle/>
          <a:p>
            <a:r>
              <a:rPr lang="ru-RU" dirty="0" smtClean="0"/>
              <a:t>В концертном зале можно всегда послушать музыку.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764704"/>
            <a:ext cx="3834664" cy="5126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5725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ctr"/>
            <a:r>
              <a:rPr lang="ru-RU" b="1" dirty="0" smtClean="0"/>
              <a:t>Спасибо за внимание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7658110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</TotalTime>
  <Words>77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Азиатулин Тимур</vt:lpstr>
      <vt:lpstr>Презентация PowerPoint</vt:lpstr>
      <vt:lpstr>В Катово построены многоэтажные дома, на крышах домов расположены магазин, футбольное поле и концертный зал.</vt:lpstr>
      <vt:lpstr>В магазине продают продукты киборги</vt:lpstr>
      <vt:lpstr>В лесу растут деверья и кусты.</vt:lpstr>
      <vt:lpstr>В футбол могут играть только 2 игрока</vt:lpstr>
      <vt:lpstr>В концертном зале можно всегда послушать музыку.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Азиатулин Тимур</dc:title>
  <dc:creator>User</dc:creator>
  <cp:lastModifiedBy>User</cp:lastModifiedBy>
  <cp:revision>4</cp:revision>
  <dcterms:created xsi:type="dcterms:W3CDTF">2020-05-17T06:17:26Z</dcterms:created>
  <dcterms:modified xsi:type="dcterms:W3CDTF">2020-05-17T06:48:00Z</dcterms:modified>
</cp:coreProperties>
</file>