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0185ED-B66A-48F1-B7C4-8FDA63FE48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40723E-3FE9-4286-B3EF-2DA9FD7079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6521483" cy="57606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Егор </a:t>
            </a:r>
            <a:r>
              <a:rPr lang="ru-RU" sz="9600" b="1" dirty="0" err="1" smtClean="0"/>
              <a:t>таначев</a:t>
            </a:r>
            <a:r>
              <a:rPr lang="ru-RU" sz="6000" b="1" dirty="0" smtClean="0"/>
              <a:t>, </a:t>
            </a:r>
          </a:p>
          <a:p>
            <a:r>
              <a:rPr lang="ru-RU" sz="5600" dirty="0" smtClean="0">
                <a:latin typeface="Arial Narrow" panose="020B0606020202030204" pitchFamily="34" charset="0"/>
              </a:rPr>
              <a:t>д/о «Поколение </a:t>
            </a:r>
            <a:r>
              <a:rPr lang="en-US" sz="5600" dirty="0" smtClean="0">
                <a:latin typeface="Arial Narrow" panose="020B0606020202030204" pitchFamily="34" charset="0"/>
              </a:rPr>
              <a:t>R</a:t>
            </a:r>
            <a:r>
              <a:rPr lang="ru-RU" sz="5600" dirty="0" smtClean="0">
                <a:latin typeface="Arial Narrow" panose="020B0606020202030204" pitchFamily="34" charset="0"/>
              </a:rPr>
              <a:t>» ДДХТТ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Автогородок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165304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 Чайковский,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44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проектом</a:t>
            </a:r>
            <a:endParaRPr lang="ru-RU" dirty="0"/>
          </a:p>
        </p:txBody>
      </p:sp>
      <p:pic>
        <p:nvPicPr>
          <p:cNvPr id="1026" name="Picture 2" descr="C:\Users\дом\Desktop\LDD-программирование_Таначев Егор_8 лет_ДДХТТ\IMG_20200517_162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Дорога для езды на </a:t>
            </a:r>
            <a:br>
              <a:rPr lang="ru-RU" dirty="0" smtClean="0"/>
            </a:br>
            <a:r>
              <a:rPr lang="ru-RU" dirty="0" smtClean="0"/>
              <a:t>машинках и велосипеде</a:t>
            </a:r>
            <a:endParaRPr lang="ru-RU" dirty="0"/>
          </a:p>
        </p:txBody>
      </p:sp>
      <p:pic>
        <p:nvPicPr>
          <p:cNvPr id="2050" name="Picture 2" descr="C:\Users\дом\Desktop\LDD-программирование_Таначев Егор_8 лет_ДДХТТ\IMG_20200517_162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535684" cy="255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LDD-программирование_Таначев Егор_8 лет_ДДХТТ\IMG_20200517_171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5040559" cy="2835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7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Машинки и </a:t>
            </a:r>
            <a:r>
              <a:rPr lang="ru-RU" dirty="0" err="1" smtClean="0"/>
              <a:t>роботанк</a:t>
            </a:r>
            <a:endParaRPr lang="ru-RU" dirty="0"/>
          </a:p>
        </p:txBody>
      </p:sp>
      <p:pic>
        <p:nvPicPr>
          <p:cNvPr id="4098" name="Picture 2" descr="C:\Users\дом\Desktop\LDD-программирование_Таначев Егор_8 лет_ДДХТТ\IMG_20200517_182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75223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1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Гараж, домики и </a:t>
            </a:r>
            <a:br>
              <a:rPr lang="ru-RU" dirty="0" smtClean="0"/>
            </a:br>
            <a:r>
              <a:rPr lang="ru-RU" dirty="0" smtClean="0"/>
              <a:t>зеленая зона для отдыха</a:t>
            </a:r>
            <a:endParaRPr lang="ru-RU" dirty="0"/>
          </a:p>
        </p:txBody>
      </p:sp>
      <p:pic>
        <p:nvPicPr>
          <p:cNvPr id="3074" name="Picture 2" descr="C:\Users\дом\Desktop\LDD-программирование_Таначев Егор_8 лет_ДДХТТ\IMG_20200517_184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84878" cy="477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5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Автогородок</a:t>
            </a:r>
            <a:r>
              <a:rPr lang="ru-RU" dirty="0" smtClean="0"/>
              <a:t> готов!</a:t>
            </a:r>
            <a:endParaRPr lang="ru-RU" dirty="0"/>
          </a:p>
        </p:txBody>
      </p:sp>
      <p:pic>
        <p:nvPicPr>
          <p:cNvPr id="5122" name="Picture 2" descr="C:\Users\дом\Desktop\LDD-программирование_Таначев Егор_8 лет_ДДХТТ\IMG_20200517_190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6663"/>
            <a:ext cx="2136093" cy="3797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esktop\LDD-программирование_Таначев Егор_8 лет_ДДХТТ\IMG_20200517_183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16663"/>
            <a:ext cx="6119349" cy="3816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</TotalTime>
  <Words>35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Проект «Автогородок»</vt:lpstr>
      <vt:lpstr>Работа над проектом</vt:lpstr>
      <vt:lpstr>Дорога для езды на  машинках и велосипеде</vt:lpstr>
      <vt:lpstr>Машинки и роботанк</vt:lpstr>
      <vt:lpstr>Гараж, домики и  зеленая зона для отдыха</vt:lpstr>
      <vt:lpstr>Автогородок готов!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«Автогородок»</dc:title>
  <dc:creator>дом</dc:creator>
  <cp:lastModifiedBy>дом</cp:lastModifiedBy>
  <cp:revision>2</cp:revision>
  <dcterms:created xsi:type="dcterms:W3CDTF">2020-05-17T14:17:35Z</dcterms:created>
  <dcterms:modified xsi:type="dcterms:W3CDTF">2020-05-17T14:35:22Z</dcterms:modified>
</cp:coreProperties>
</file>