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7"/>
  </p:handoutMasterIdLst>
  <p:sldIdLst>
    <p:sldId id="256" r:id="rId3"/>
    <p:sldId id="257" r:id="rId4"/>
    <p:sldId id="258" r:id="rId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5.png"/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2.wav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8275" y="108585"/>
            <a:ext cx="9144000" cy="598805"/>
          </a:xfrm>
        </p:spPr>
        <p:txBody>
          <a:bodyPr>
            <a:noAutofit/>
          </a:bodyPr>
          <a:p>
            <a:r>
              <a:rPr lang="ru-RU" altLang="ru-RU" sz="1800" b="1">
                <a:sym typeface="+mn-ea"/>
              </a:rPr>
              <a:t>возобновлемые источники это конечно хорошо</a:t>
            </a:r>
            <a:r>
              <a:rPr lang="en-US" altLang="ru-RU" sz="1800" b="1">
                <a:sym typeface="+mn-ea"/>
              </a:rPr>
              <a:t>,</a:t>
            </a:r>
            <a:r>
              <a:rPr lang="ru-RU" altLang="ru-RU" sz="1800" b="1">
                <a:sym typeface="+mn-ea"/>
              </a:rPr>
              <a:t> но наши города не готовы к эре электро-мобилей</a:t>
            </a:r>
            <a:endParaRPr lang="ru-RU" altLang="ru-RU" sz="1800" b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635" y="2674620"/>
            <a:ext cx="11532235" cy="464820"/>
          </a:xfrm>
        </p:spPr>
        <p:txBody>
          <a:bodyPr/>
          <a:p>
            <a:r>
              <a:rPr lang="en-US" altLang="en-US">
                <a:ln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ACC-Automatic charger for cars </a:t>
            </a:r>
            <a:r>
              <a:rPr lang="ru-RU" altLang="en-US">
                <a:ln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автоматическая зарядка для аккумуляторов</a:t>
            </a:r>
            <a:endParaRPr lang="ru-RU" altLang="en-US">
              <a:ln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Изображение 3" descr="Lkz ckfqlj r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707390"/>
            <a:ext cx="3115310" cy="1825625"/>
          </a:xfrm>
          <a:prstGeom prst="rect">
            <a:avLst/>
          </a:prstGeom>
        </p:spPr>
      </p:pic>
      <p:pic>
        <p:nvPicPr>
          <p:cNvPr id="5" name="Изображение 4" descr="Lkz ckfqlj rjydtthf2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495" y="707390"/>
            <a:ext cx="2868930" cy="1863725"/>
          </a:xfrm>
          <a:prstGeom prst="rect">
            <a:avLst/>
          </a:prstGeom>
        </p:spPr>
      </p:pic>
      <p:pic>
        <p:nvPicPr>
          <p:cNvPr id="7" name="Изображение 6" descr="746be65b-3d37-4379-a2f5-7009a1c487e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" y="3242945"/>
            <a:ext cx="5732145" cy="3519170"/>
          </a:xfrm>
          <a:prstGeom prst="rect">
            <a:avLst/>
          </a:prstGeom>
        </p:spPr>
      </p:pic>
      <p:pic>
        <p:nvPicPr>
          <p:cNvPr id="8" name="Изображение 7" descr="dae1a705-7bb9-4764-a91a-0cf88ca9ae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15" y="3242945"/>
            <a:ext cx="6001385" cy="3519170"/>
          </a:xfrm>
          <a:prstGeom prst="rect">
            <a:avLst/>
          </a:prstGeom>
        </p:spPr>
      </p:pic>
      <p:pic>
        <p:nvPicPr>
          <p:cNvPr id="10" name="Изображение 9" descr="20160508205449_95815.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350" y="708025"/>
            <a:ext cx="3462020" cy="1863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>
        <p:dissolve/>
        <p:sndAc>
          <p:stSnd>
            <p:snd r:embed="rId6" name="explode.wav"/>
          </p:stSnd>
        </p:sndAc>
      </p:transition>
    </mc:Choice>
    <mc:Fallback>
      <p:transition>
        <p:dissolve/>
        <p:sndAc>
          <p:stSnd>
            <p:snd r:embed="rId6" name="explod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2800"/>
              <a:t>Более быстрая зарядка аккумулятора это замена его</a:t>
            </a:r>
            <a:r>
              <a:rPr lang="en-US" altLang="en-US" sz="2800"/>
              <a:t>,</a:t>
            </a:r>
            <a:r>
              <a:rPr lang="ru-RU" altLang="en-US" sz="2800"/>
              <a:t> нежели зарядка напрямую</a:t>
            </a:r>
            <a:endParaRPr lang="ru-RU" altLang="en-US" sz="2800"/>
          </a:p>
        </p:txBody>
      </p:sp>
      <p:pic>
        <p:nvPicPr>
          <p:cNvPr id="4" name="Замещающее содержимое 3" descr="f0bd9518-57e5-4c82-8d08-ba3f4c215660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27405" y="1584325"/>
            <a:ext cx="3955415" cy="2068195"/>
          </a:xfrm>
          <a:prstGeom prst="rect">
            <a:avLst/>
          </a:prstGeom>
        </p:spPr>
      </p:pic>
      <p:pic>
        <p:nvPicPr>
          <p:cNvPr id="5" name="Замещающее содержимое 4" descr="746be65b-3d37-4379-a2f5-7009a1c487e0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1250" y="1515745"/>
            <a:ext cx="4211320" cy="2068195"/>
          </a:xfrm>
          <a:prstGeom prst="rect">
            <a:avLst/>
          </a:prstGeom>
        </p:spPr>
      </p:pic>
      <p:pic>
        <p:nvPicPr>
          <p:cNvPr id="9" name="Изображение 8" descr="68d203a4-f924-43e3-bb78-b23426d43f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885" y="4404360"/>
            <a:ext cx="3792855" cy="1863090"/>
          </a:xfrm>
          <a:prstGeom prst="rect">
            <a:avLst/>
          </a:prstGeom>
        </p:spPr>
      </p:pic>
      <p:pic>
        <p:nvPicPr>
          <p:cNvPr id="6" name="Изображение 5" descr="20160508205449_95815.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05" y="4318635"/>
            <a:ext cx="3462020" cy="1863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14:prism isInverted="1"/>
        <p:sndAc>
          <p:stSnd>
            <p:snd r:embed="rId5" name="explode.wav"/>
          </p:stSnd>
        </p:sndAc>
      </p:transition>
    </mc:Choice>
    <mc:Fallback>
      <p:transition>
        <p:fade/>
        <p:sndAc>
          <p:stSnd>
            <p:snd r:embed="rId5" name="explod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rgbClr val="B2B2B2"/>
          </a:bgClr>
        </a:pattFill>
        <a:effectLst/>
      </p:bgPr>
    </p:bg>
    <p:spTree>
      <p:nvGrpSpPr>
        <p:cNvPr id="1" name=""/>
        <p:cNvGrpSpPr/>
        <p:nvPr/>
      </p:nvGrpSpPr>
      <p:grpSpPr/>
      <p:pic>
        <p:nvPicPr>
          <p:cNvPr id="5" name="Замещающее содержимое 4" descr="gorod-iskusstv-i-nauk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163830" y="-70485"/>
            <a:ext cx="12520295" cy="69989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sz="3200" b="1"/>
              <a:t>ACC </a:t>
            </a:r>
            <a:r>
              <a:rPr lang="ru-RU" altLang="en-US" sz="3200" b="1"/>
              <a:t>может зарядить 1 аккумулятор за 1 минуту 1а</a:t>
            </a:r>
            <a:r>
              <a:rPr lang="en-US" altLang="en-US" sz="3200" b="1"/>
              <a:t>/</a:t>
            </a:r>
            <a:r>
              <a:rPr lang="ru-RU" altLang="en-US" sz="3200" b="1"/>
              <a:t>мин</a:t>
            </a:r>
            <a:endParaRPr lang="ru-RU" altLang="en-US" sz="3200" b="1"/>
          </a:p>
        </p:txBody>
      </p:sp>
      <p:pic>
        <p:nvPicPr>
          <p:cNvPr id="6" name="Замещающее содержимое 5" descr="7860a7de-19dc-4ded-9369-ce08c384fa4f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57550" y="1584325"/>
            <a:ext cx="4980305" cy="2801620"/>
          </a:xfrm>
          <a:prstGeom prst="rect">
            <a:avLst/>
          </a:prstGeom>
        </p:spPr>
      </p:pic>
    </p:spTree>
  </p:cSld>
  <p:clrMapOvr>
    <a:masterClrMapping/>
  </p:clrMapOvr>
  <p:transition>
    <p:comb/>
    <p:sndAc>
      <p:stSnd>
        <p:snd r:embed="rId3" name="hammer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WPS Presentation</Application>
  <PresentationFormat>宽屏</PresentationFormat>
  <Paragraphs>8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SimSun</vt:lpstr>
      <vt:lpstr>Wingdings</vt:lpstr>
      <vt:lpstr>Calibri Light</vt:lpstr>
      <vt:lpstr>Arial Unicode MS</vt:lpstr>
      <vt:lpstr>Calibri</vt:lpstr>
      <vt:lpstr>Microsoft YaHei</vt:lpstr>
      <vt:lpstr>Office Theme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Electron</cp:lastModifiedBy>
  <cp:revision>3</cp:revision>
  <dcterms:created xsi:type="dcterms:W3CDTF">2021-04-03T10:54:00Z</dcterms:created>
  <dcterms:modified xsi:type="dcterms:W3CDTF">2021-04-03T13:03:28Z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1049-11.2.0.10078</vt:lpwstr>
  </property>
</Properties>
</file>