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3" y="372720"/>
            <a:ext cx="9969587" cy="797053"/>
          </a:xfrm>
        </p:spPr>
        <p:txBody>
          <a:bodyPr/>
          <a:lstStyle/>
          <a:p>
            <a:r>
              <a:rPr lang="ru-RU" dirty="0" smtClean="0"/>
              <a:t>Робот-хвататель «Иллав 5000»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29159" y="6203092"/>
            <a:ext cx="3016851" cy="40571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Стрижков Данил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8" y="1169773"/>
            <a:ext cx="6779741" cy="48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388" y="6718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Робот-хвататель «Иллав 5000»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Назначение и возможности</a:t>
            </a:r>
            <a:endParaRPr lang="ru-RU" sz="24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805446" y="1558270"/>
            <a:ext cx="3196899" cy="685800"/>
          </a:xfrm>
        </p:spPr>
        <p:txBody>
          <a:bodyPr/>
          <a:lstStyle/>
          <a:p>
            <a:pPr algn="ctr"/>
            <a:r>
              <a:rPr lang="ru-RU" sz="1600" dirty="0" smtClean="0"/>
              <a:t>Поиск и Захват </a:t>
            </a:r>
            <a:r>
              <a:rPr lang="ru-RU" sz="1600" dirty="0" smtClean="0"/>
              <a:t>ресурса нужного цвета</a:t>
            </a:r>
            <a:endParaRPr lang="ru-RU" sz="160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15"/>
          </p:nvPr>
        </p:nvSpPr>
        <p:spPr>
          <a:xfrm>
            <a:off x="1072388" y="2384112"/>
            <a:ext cx="3208735" cy="38107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433194" y="1526513"/>
            <a:ext cx="3184385" cy="685800"/>
          </a:xfrm>
        </p:spPr>
        <p:txBody>
          <a:bodyPr/>
          <a:lstStyle/>
          <a:p>
            <a:pPr algn="ctr"/>
            <a:r>
              <a:rPr lang="ru-RU" sz="1600" dirty="0" smtClean="0"/>
              <a:t>Доставка на базу</a:t>
            </a:r>
            <a:endParaRPr lang="ru-RU" sz="1600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16"/>
          </p:nvPr>
        </p:nvSpPr>
        <p:spPr>
          <a:xfrm>
            <a:off x="4496497" y="2384112"/>
            <a:ext cx="3195830" cy="31692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8214267" y="1526513"/>
            <a:ext cx="3194968" cy="685800"/>
          </a:xfrm>
        </p:spPr>
        <p:txBody>
          <a:bodyPr/>
          <a:lstStyle/>
          <a:p>
            <a:pPr algn="ctr"/>
            <a:r>
              <a:rPr lang="ru-RU" sz="1600" dirty="0" smtClean="0"/>
              <a:t>Определение и </a:t>
            </a:r>
            <a:r>
              <a:rPr lang="ru-RU" sz="1600" dirty="0" smtClean="0"/>
              <a:t>разрушение </a:t>
            </a:r>
            <a:r>
              <a:rPr lang="ru-RU" sz="1600" dirty="0" smtClean="0"/>
              <a:t>препятствий</a:t>
            </a:r>
            <a:endParaRPr lang="ru-RU" sz="160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17"/>
          </p:nvPr>
        </p:nvSpPr>
        <p:spPr>
          <a:xfrm>
            <a:off x="7850658" y="3017362"/>
            <a:ext cx="3194968" cy="31692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43" y="2384112"/>
            <a:ext cx="2757507" cy="3670699"/>
          </a:xfr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4" y="2753363"/>
            <a:ext cx="3444351" cy="22853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92779" y="2843662"/>
            <a:ext cx="3670699" cy="27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/>
              <a:t>Робот-хвататель «Иллав 5000»</a:t>
            </a:r>
            <a:r>
              <a:rPr lang="ru-RU" sz="4800"/>
              <a:t/>
            </a:r>
            <a:br>
              <a:rPr lang="ru-RU" sz="4800"/>
            </a:br>
            <a:r>
              <a:rPr lang="ru-RU" sz="2700" smtClean="0"/>
              <a:t>программа: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22" y="1681260"/>
            <a:ext cx="3584946" cy="487354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53" y="1681260"/>
            <a:ext cx="3844679" cy="4738791"/>
          </a:xfrm>
        </p:spPr>
      </p:pic>
    </p:spTree>
    <p:extLst>
      <p:ext uri="{BB962C8B-B14F-4D97-AF65-F5344CB8AC3E}">
        <p14:creationId xmlns:p14="http://schemas.microsoft.com/office/powerpoint/2010/main" val="26249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18</TotalTime>
  <Words>30</Words>
  <Application>Microsoft Office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Tw Cen MT</vt:lpstr>
      <vt:lpstr>Контур</vt:lpstr>
      <vt:lpstr>Робот-хвататель «Иллав 5000»</vt:lpstr>
      <vt:lpstr>Робот-хвататель «Иллав 5000» Назначение и возможности</vt:lpstr>
      <vt:lpstr>Робот-хвататель «Иллав 5000» программа: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Робот-хвататель «Иллав 5000»</dc:title>
  <dc:creator>Home</dc:creator>
  <cp:lastModifiedBy>Home</cp:lastModifiedBy>
  <cp:revision>5</cp:revision>
  <dcterms:created xsi:type="dcterms:W3CDTF">2021-05-23T11:44:44Z</dcterms:created>
  <dcterms:modified xsi:type="dcterms:W3CDTF">2021-05-23T12:52:27Z</dcterms:modified>
</cp:coreProperties>
</file>