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E483-8E96-417A-9242-8F48CEE02A7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7EDD-A70F-4D44-B357-0DF99970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4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7EDD-A70F-4D44-B357-0DF9997074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6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9C49-C379-4BB3-822B-367D3182E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D58661-C2B5-4537-96F8-6A0F3F37B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EC5D9-124F-43D5-9AF6-A47140E5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6F6E9-3D17-46B9-99C2-C9181C80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E65F8-83D3-4331-8A7F-23AE7AFC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DC4A1-79AD-4908-99D2-F2E3FFE6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7DB0F2-AE65-4C33-822E-FE6E64790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9A507-4587-4C65-81D1-9FA7DCC9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FF98C-DFE8-48E9-AD00-A1DD9502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E90AC-AE05-40F9-8325-B726DF0A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4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12E8F1-EC83-491B-B301-AB8A69EF5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35402B-4049-4FD8-8726-299429A7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D5ECD-3767-4C0A-B367-662D73CA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B464A-8815-4985-B332-9305DD09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FBE45-5EE6-45BE-900F-844A52A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7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0743D-A403-4406-94DF-5652D9E7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38B33-46AD-4F5D-8F86-0EF3EF728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757DE-732C-41A6-A5A6-E91FEDF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51284-F0F7-44F2-90A6-456CF160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20FDB-0CB4-45D0-8F2C-BA1F826B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01814-5435-45BE-9E95-FD357CCC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3B985-9846-4001-A5FE-0547A0F19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BA94F-25AB-4D38-AAC5-3FA3640C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7C3CD-587F-4596-9125-D980F8BD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1AEE9-C921-4C33-A17E-C06593DB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0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B9AC3-04B2-47D9-9835-F540DED9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CF19D-3ECB-4A9E-986A-F2B25C689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D1EE4-7C5E-45F0-9FC0-A1028CC5B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E054A7-AE7A-4C13-8785-41689893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E32EC-2DF7-4A5D-B765-47476FA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D6DB7-7444-46A2-88CA-BFF553EA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4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ACA91-3F65-4711-B21E-0CDEB6F9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1E8D5-C8CA-4C79-BA97-ED9D4865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1A1449-50D3-4124-89F0-8C945F2B5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CE5C11-F350-4836-A994-E0C7ECA40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8FDCC2-B1F2-4EDF-92B8-27728DE70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41BDE5-AF93-42FD-BEC3-421B21E6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04ED3C-D70F-4919-A4D2-61F30A3E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38AA8-0762-49F5-8A6D-EBA37A11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2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36359-8A25-41A5-AF48-167EF122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492356-1626-4C2F-A092-B4D05D3B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B1EF5A-080F-4ACB-A526-72F3ED23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25EBCF-4511-492C-B5B2-D7F78AAB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1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5F05A3-24B0-4B17-B2BE-09E68E59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3DA737-5C8D-4360-B337-72C7D8AE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23FA1-EDEB-4652-A61A-80B98659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7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3A048-5B7A-45B4-ADE8-51223973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008AC-D0DA-49BA-9E44-3E006C8F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C8B3C6-7317-4D45-9AA3-21E3DEC0B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10290-8939-49FE-AF9A-C722F809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2BD20B-091B-4525-92E7-AC607229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B3F78C-7C93-42CF-873F-21751D04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704B0-D922-4FE9-81EE-3D68F7F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E06EB8-333D-47B0-9D60-78B1AC678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421381-AD77-458F-A7E3-7D10FE092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663D7-CDE6-495F-B12B-D5C539C4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ED3734-47B0-42D5-958C-1A9EA106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FC7BF-EBD1-4346-B697-C9DC7C5D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FE608-F666-4728-BB85-DB2F332B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5047A-93A6-4B73-A323-653B99D7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A7C19-E4F1-4D01-A3B4-9A85BE279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3096-3F8D-4E2A-81DF-CBC7B434CFEA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61878-3FD8-4111-BF52-FFDBA8B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AED2-1C70-4D3F-8C3F-9CE0CEAE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C395-21C5-402C-9443-0207C89FE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8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Изображение выглядит как текст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745B536-5DDB-4093-9423-814388BD8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 b="20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2324B-9739-48B6-8001-9112F959D342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1487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23DCC4-72D9-4353-B4BA-B32006B4B070}"/>
              </a:ext>
            </a:extLst>
          </p:cNvPr>
          <p:cNvSpPr txBox="1"/>
          <p:nvPr/>
        </p:nvSpPr>
        <p:spPr>
          <a:xfrm>
            <a:off x="1524000" y="1122362"/>
            <a:ext cx="9144000" cy="2135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Автономная система поиска оптимального места для установки ветрогенератора с дальнейшей доставкой и установкой</a:t>
            </a:r>
            <a:endParaRPr lang="en-US" sz="36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9D746-DAFD-4686-8DCE-1F3FDDE2BF7B}"/>
              </a:ext>
            </a:extLst>
          </p:cNvPr>
          <p:cNvSpPr txBox="1"/>
          <p:nvPr/>
        </p:nvSpPr>
        <p:spPr>
          <a:xfrm>
            <a:off x="7661429" y="3506680"/>
            <a:ext cx="2480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Авторы проекта</a:t>
            </a:r>
            <a:r>
              <a:rPr lang="en-US" dirty="0"/>
              <a:t>:</a:t>
            </a:r>
          </a:p>
          <a:p>
            <a:pPr algn="ctr"/>
            <a:r>
              <a:rPr lang="ru-RU" dirty="0"/>
              <a:t>Александр Сырковский</a:t>
            </a:r>
          </a:p>
          <a:p>
            <a:pPr algn="ctr"/>
            <a:r>
              <a:rPr lang="ru-RU" dirty="0"/>
              <a:t>Степан Муравьёв</a:t>
            </a:r>
            <a:br>
              <a:rPr lang="ru-RU" dirty="0"/>
            </a:br>
            <a:r>
              <a:rPr lang="ru-RU" dirty="0"/>
              <a:t>Ярослав Луговской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89161-AEB2-483C-A470-4DC04BF06B38}"/>
              </a:ext>
            </a:extLst>
          </p:cNvPr>
          <p:cNvSpPr txBox="1"/>
          <p:nvPr/>
        </p:nvSpPr>
        <p:spPr>
          <a:xfrm>
            <a:off x="1436349" y="3645179"/>
            <a:ext cx="4150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Творческая Лаборатория Робототехники</a:t>
            </a:r>
          </a:p>
          <a:p>
            <a:pPr algn="ctr"/>
            <a:r>
              <a:rPr lang="ru-RU" dirty="0"/>
              <a:t>Университет ИТМО</a:t>
            </a:r>
            <a:r>
              <a:rPr lang="en-US" dirty="0"/>
              <a:t> / </a:t>
            </a:r>
            <a:r>
              <a:rPr lang="ru-RU" dirty="0"/>
              <a:t>ПФМЛ №239</a:t>
            </a:r>
            <a:br>
              <a:rPr lang="ru-RU" dirty="0"/>
            </a:br>
            <a:r>
              <a:rPr lang="ru-RU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6647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5588-88C6-4871-846F-D37429EE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197"/>
          </a:xfrm>
        </p:spPr>
        <p:txBody>
          <a:bodyPr/>
          <a:lstStyle/>
          <a:p>
            <a:r>
              <a:rPr lang="ru-RU" dirty="0"/>
              <a:t>Роботы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FE274-7B1E-47F1-90A8-4DF1DAF0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765" y="1501752"/>
            <a:ext cx="396461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Проект состоит из трёх роботов:</a:t>
            </a:r>
          </a:p>
          <a:p>
            <a:pPr marL="0" indent="0" algn="just">
              <a:buNone/>
            </a:pPr>
            <a:r>
              <a:rPr lang="ru-RU" sz="1800" dirty="0"/>
              <a:t>1) Поисковик - находит оптимальное место для установки ветрогенератора.</a:t>
            </a:r>
            <a:r>
              <a:rPr lang="en-US" sz="1800" dirty="0"/>
              <a:t> </a:t>
            </a:r>
            <a:r>
              <a:rPr lang="ru-RU" sz="1800" dirty="0"/>
              <a:t>Запрограммирован на </a:t>
            </a:r>
            <a:r>
              <a:rPr lang="en-US" sz="1800" dirty="0"/>
              <a:t>Python.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2) Установщик – доставляет ветрогенератор до точки, которую нашел поисковик, и надежно закрепляет его на поверхности.</a:t>
            </a:r>
            <a:r>
              <a:rPr lang="en-US" sz="1800" dirty="0"/>
              <a:t> </a:t>
            </a:r>
            <a:r>
              <a:rPr lang="ru-RU" sz="1800" dirty="0"/>
              <a:t>Запрограммирован на </a:t>
            </a:r>
            <a:r>
              <a:rPr lang="en-US" sz="1800" dirty="0"/>
              <a:t>Python.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3) Ветроэлектрогенераторы (ветряки) – преобразуют энергию ветра в электроэнергию. Установщик вмещает в себя два ветряка.</a:t>
            </a:r>
            <a:r>
              <a:rPr lang="en-US" sz="1800" dirty="0"/>
              <a:t> </a:t>
            </a:r>
            <a:r>
              <a:rPr lang="ru-RU" sz="1800" dirty="0"/>
              <a:t>Запрограммированы на </a:t>
            </a:r>
            <a:r>
              <a:rPr lang="en-US" sz="1800" dirty="0"/>
              <a:t>Scratch </a:t>
            </a:r>
            <a:r>
              <a:rPr lang="ru-RU" sz="1800" dirty="0"/>
              <a:t>для </a:t>
            </a:r>
            <a:r>
              <a:rPr lang="en-US" sz="1800" dirty="0"/>
              <a:t>Lego Spike.</a:t>
            </a:r>
            <a:endParaRPr lang="ru-RU" sz="1800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882025-8088-43EB-A6FB-3FAEC02A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279" y="1717189"/>
            <a:ext cx="4795932" cy="3601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A91D0-8F99-49D4-A7F6-2CE887D1B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10" y="1439139"/>
            <a:ext cx="3384543" cy="4476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756DB-74FE-407D-981C-367D973AE240}"/>
              </a:ext>
            </a:extLst>
          </p:cNvPr>
          <p:cNvSpPr txBox="1"/>
          <p:nvPr/>
        </p:nvSpPr>
        <p:spPr>
          <a:xfrm>
            <a:off x="1436889" y="5992427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Поисковик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80B24-B758-4CDC-A2CB-11B3F3C37C20}"/>
              </a:ext>
            </a:extLst>
          </p:cNvPr>
          <p:cNvSpPr txBox="1"/>
          <p:nvPr/>
        </p:nvSpPr>
        <p:spPr>
          <a:xfrm>
            <a:off x="8084491" y="5992427"/>
            <a:ext cx="325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Установщик с двумя ветряками</a:t>
            </a:r>
          </a:p>
        </p:txBody>
      </p:sp>
    </p:spTree>
    <p:extLst>
      <p:ext uri="{BB962C8B-B14F-4D97-AF65-F5344CB8AC3E}">
        <p14:creationId xmlns:p14="http://schemas.microsoft.com/office/powerpoint/2010/main" val="397283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08A35-DB39-4AE6-B620-4B1D3609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30"/>
          </a:xfrm>
        </p:spPr>
        <p:txBody>
          <a:bodyPr/>
          <a:lstStyle/>
          <a:p>
            <a:r>
              <a:rPr lang="ru-RU" dirty="0"/>
              <a:t>Поисковик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EF38EA-BF05-48AE-8F27-53CF24BE01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593" y="2000639"/>
            <a:ext cx="3804554" cy="28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2F1DFA-411C-4A09-8DEF-4CC27569F1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0293" y="2000360"/>
            <a:ext cx="3804554" cy="28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внутренний, игрушка, автомат&#10;&#10;Автоматически созданное описание">
            <a:extLst>
              <a:ext uri="{FF2B5EF4-FFF2-40B4-BE49-F238E27FC236}">
                <a16:creationId xmlns:a16="http://schemas.microsoft.com/office/drawing/2014/main" id="{4D918730-4DE6-437A-9E68-0AF9B993D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0987" y="2000646"/>
            <a:ext cx="3804554" cy="2856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EEDE4-AECC-4C58-9FE6-204550748EDA}"/>
              </a:ext>
            </a:extLst>
          </p:cNvPr>
          <p:cNvSpPr txBox="1"/>
          <p:nvPr/>
        </p:nvSpPr>
        <p:spPr>
          <a:xfrm>
            <a:off x="1383509" y="5569544"/>
            <a:ext cx="419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движении поисковика производится поиск наибольшей скорости ветра.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E87EE-724E-4958-A8EA-0F0EA4C24924}"/>
              </a:ext>
            </a:extLst>
          </p:cNvPr>
          <p:cNvSpPr txBox="1"/>
          <p:nvPr/>
        </p:nvSpPr>
        <p:spPr>
          <a:xfrm>
            <a:off x="7164141" y="5569544"/>
            <a:ext cx="3697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скорости ветра винт соединён с самодельным оптическим энкодером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7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11DA4-FA6B-492B-8224-417AB2A6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/>
          <a:lstStyle/>
          <a:p>
            <a:r>
              <a:rPr lang="ru-RU" dirty="0"/>
              <a:t>Установщик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75A929-D97B-425F-9CC7-EA32AE89DD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8" y="1401085"/>
            <a:ext cx="5066854" cy="38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внутренн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7AD2B56-F04F-47D0-8AD8-90B3AEC2C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1044" y="1875119"/>
            <a:ext cx="3805441" cy="2857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45A9C76-4AEA-4D4A-BB09-2600A017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8334" y="1875120"/>
            <a:ext cx="3805441" cy="2857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5967E-9C46-42C9-91D4-F05315D7D944}"/>
              </a:ext>
            </a:extLst>
          </p:cNvPr>
          <p:cNvSpPr txBox="1"/>
          <p:nvPr/>
        </p:nvSpPr>
        <p:spPr>
          <a:xfrm>
            <a:off x="1130905" y="5456914"/>
            <a:ext cx="993018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Робот-установщик реализован на базе гусеничной платформы. Робот получает по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координату для установки ветряков и начинает движение к ней. После достижения координаты робот выгружает ветряк, ставя его в направлении ветра. </a:t>
            </a:r>
          </a:p>
        </p:txBody>
      </p:sp>
    </p:spTree>
    <p:extLst>
      <p:ext uri="{BB962C8B-B14F-4D97-AF65-F5344CB8AC3E}">
        <p14:creationId xmlns:p14="http://schemas.microsoft.com/office/powerpoint/2010/main" val="33755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E7FC-FDA7-4B15-A0F5-656E2A3E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/>
          <a:lstStyle/>
          <a:p>
            <a:r>
              <a:rPr lang="ru-RU" dirty="0"/>
              <a:t>Ветроэлектрогенератор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521A0-25E8-432C-AA8B-856FCF6046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259" y="1716940"/>
            <a:ext cx="3834880" cy="287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7B70BF-D028-4D3B-864E-2EEB92C0DF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7304" y="1717103"/>
            <a:ext cx="3835205" cy="28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85F86-CE2B-4D2D-BAE5-5AA83D8B34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8678" y="1716936"/>
            <a:ext cx="3834869" cy="28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ECED6-2C03-47BF-BA96-96947E37A1BF}"/>
              </a:ext>
            </a:extLst>
          </p:cNvPr>
          <p:cNvSpPr txBox="1"/>
          <p:nvPr/>
        </p:nvSpPr>
        <p:spPr>
          <a:xfrm>
            <a:off x="913001" y="5377155"/>
            <a:ext cx="10365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Ветроэлектрогенератор оснащен специальным буром, за счёт которого надежно закрепляется на поверхности. Винт ветроэлектрогенератора закреплён на электромотор. Вращение винта производит электроэнергию, интенсивность выработки можно контролировать при помощи светодиода. </a:t>
            </a:r>
          </a:p>
        </p:txBody>
      </p:sp>
    </p:spTree>
    <p:extLst>
      <p:ext uri="{BB962C8B-B14F-4D97-AF65-F5344CB8AC3E}">
        <p14:creationId xmlns:p14="http://schemas.microsoft.com/office/powerpoint/2010/main" val="251210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F175F-632B-48A9-9AEE-451DF43B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51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208</Words>
  <Application>Microsoft Office PowerPoint</Application>
  <PresentationFormat>Широкоэкранный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Роботы</vt:lpstr>
      <vt:lpstr>Поисковик</vt:lpstr>
      <vt:lpstr>Установщик</vt:lpstr>
      <vt:lpstr>Ветроэлектрогенератор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Лосицкий Евгений Игоревич</dc:creator>
  <cp:lastModifiedBy>Лосицкий Евгений Игоревич</cp:lastModifiedBy>
  <cp:revision>15</cp:revision>
  <dcterms:created xsi:type="dcterms:W3CDTF">2021-05-30T15:43:53Z</dcterms:created>
  <dcterms:modified xsi:type="dcterms:W3CDTF">2021-05-30T18:35:00Z</dcterms:modified>
</cp:coreProperties>
</file>