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12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12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28473" y="2105280"/>
            <a:ext cx="7892249" cy="3726360"/>
          </a:xfrm>
          <a:prstGeom prst="rect">
            <a:avLst/>
          </a:prstGeom>
          <a:noFill/>
          <a:ln>
            <a:noFill/>
          </a:ln>
          <a:effectLst>
            <a:outerShdw dist="12600" dir="540000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 dirty="0" err="1">
                <a:solidFill>
                  <a:srgbClr val="000000"/>
                </a:solidFill>
                <a:latin typeface="Microsoft Sans Serif"/>
              </a:rPr>
              <a:t>Проект</a:t>
            </a:r>
            <a:r>
              <a:rPr lang="ru-RU" sz="4000" b="0" strike="noStrike" spc="-1" dirty="0">
                <a:solidFill>
                  <a:srgbClr val="000000"/>
                </a:solidFill>
                <a:latin typeface="Microsoft Sans Serif"/>
              </a:rPr>
              <a:t>: «Очиститель моря - 1»</a:t>
            </a:r>
            <a:br>
              <a:rPr dirty="0"/>
            </a:br>
            <a:br>
              <a:rPr dirty="0"/>
            </a:b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Выполнили</a:t>
            </a: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: </a:t>
            </a:r>
            <a:br>
              <a:rPr dirty="0"/>
            </a:b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Хлебников</a:t>
            </a: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Ярослав</a:t>
            </a: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  </a:t>
            </a:r>
            <a:br>
              <a:rPr dirty="0"/>
            </a:b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Храмов</a:t>
            </a: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Иван</a:t>
            </a:r>
            <a:br>
              <a:rPr dirty="0"/>
            </a:br>
            <a:br>
              <a:rPr dirty="0"/>
            </a:b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Научный</a:t>
            </a: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руководитель</a:t>
            </a: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:</a:t>
            </a:r>
            <a:br>
              <a:rPr dirty="0"/>
            </a:b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Кузнецов</a:t>
            </a: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Антон</a:t>
            </a:r>
            <a:r>
              <a:rPr lang="en-US" sz="1800" b="0" strike="noStrike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Microsoft Sans Serif"/>
              </a:rPr>
              <a:t>Андреевич</a:t>
            </a:r>
            <a:br>
              <a:rPr dirty="0"/>
            </a:br>
            <a:r>
              <a:rPr lang="en-US" sz="1800" b="0" strike="noStrike" spc="-1" dirty="0">
                <a:solidFill>
                  <a:srgbClr val="0040C0"/>
                </a:solidFill>
                <a:latin typeface="Microsoft Sans Serif"/>
              </a:rPr>
              <a:t> </a:t>
            </a:r>
            <a:r>
              <a:rPr lang="en-US" sz="4000" b="0" strike="noStrike" spc="-1" dirty="0">
                <a:solidFill>
                  <a:srgbClr val="0040C0"/>
                </a:solidFill>
                <a:latin typeface="Microsoft Sans Serif"/>
              </a:rPr>
              <a:t> 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2951999" y="359999"/>
            <a:ext cx="5029025" cy="1069305"/>
          </a:xfrm>
          <a:prstGeom prst="rect">
            <a:avLst/>
          </a:prstGeom>
          <a:noFill/>
          <a:ln>
            <a:noFill/>
          </a:ln>
          <a:effectLst>
            <a:outerShdw dist="12600" dir="5400000">
              <a:srgbClr val="FFFFFF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9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 dirty="0">
                <a:solidFill>
                  <a:srgbClr val="000000"/>
                </a:solidFill>
                <a:latin typeface="Microsoft Sans Serif"/>
              </a:rPr>
              <a:t>МАУ ТОК -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Microsoft Sans Serif"/>
              </a:rPr>
              <a:t>центр</a:t>
            </a:r>
            <a:r>
              <a:rPr lang="en-US" sz="2200" b="0" strike="noStrike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Microsoft Sans Serif"/>
              </a:rPr>
              <a:t>«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Microsoft Sans Serif"/>
              </a:rPr>
              <a:t>Умникум</a:t>
            </a:r>
            <a:r>
              <a:rPr lang="en-US" sz="2200" b="0" strike="noStrike" spc="-1" dirty="0">
                <a:solidFill>
                  <a:srgbClr val="000000"/>
                </a:solidFill>
                <a:latin typeface="Microsoft Sans Serif"/>
              </a:rPr>
              <a:t>» </a:t>
            </a:r>
            <a:endParaRPr lang="ru-RU" sz="2200" b="0" strike="noStrike" spc="-1" dirty="0">
              <a:solidFill>
                <a:srgbClr val="000000"/>
              </a:solidFill>
              <a:latin typeface="Microsoft Sans Serif"/>
            </a:endParaRPr>
          </a:p>
          <a:p>
            <a:pPr algn="ctr">
              <a:lnSpc>
                <a:spcPct val="90000"/>
              </a:lnSpc>
              <a:spcBef>
                <a:spcPts val="5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spc="-1" dirty="0">
                <a:solidFill>
                  <a:srgbClr val="000000"/>
                </a:solidFill>
                <a:latin typeface="Microsoft Sans Serif"/>
              </a:rPr>
              <a:t>Республика Башкортостан,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Microsoft Sans Serif"/>
              </a:rPr>
              <a:t>г.Бирск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28560" y="231840"/>
            <a:ext cx="7885800" cy="159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Для создания робота мы использовали два больших мотора для работы колесной платформы. Один средний мотор для работы контейнера и один средний мотор для загрузочного механизма. Также мы использовали два датчика света для движения по заданному маршруту и один гироскопический датчик для поворота робота.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32BC08-8005-4336-989B-57702DCDE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0" y="1823400"/>
            <a:ext cx="8610600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Для движения транспортерной ленты мы использовали больой мотор. Один средний мотор — для работы загрузочной площадки.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87DFFA-73B5-4873-A751-C1CAE0649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47" y="1578060"/>
            <a:ext cx="8505825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Чтобы определить приехал ли робот на разгрузку или нет  , использовали ультразвуковой датчик. Сама работа транспортерной ленты осуществляется за счет аккумуляторов, которые можно заряжать , используя солнечные панели.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D45307-7CE9-4463-BDAD-EF9E6378D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2" y="1689480"/>
            <a:ext cx="8334375" cy="4848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05920"/>
            <a:ext cx="8229240" cy="128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just"/>
            <a:r>
              <a:rPr lang="ru-RU" sz="1800" b="0" strike="noStrike" spc="-1" dirty="0">
                <a:latin typeface="Arial"/>
              </a:rPr>
              <a:t>Мы надеемся, что наш проект привлечет внимание не только к исследованию Мирового океана, но и к мусору, который стал глобальной проблемной для многих живых существ. </a:t>
            </a:r>
          </a:p>
          <a:p>
            <a:pPr algn="just"/>
            <a:br>
              <a:rPr dirty="0"/>
            </a:br>
            <a:r>
              <a:rPr lang="ru-RU" sz="1800" b="0" strike="noStrike" spc="-1" dirty="0">
                <a:latin typeface="Arial"/>
              </a:rPr>
              <a:t>И мы верим, что Мировой океан откроет еще множество тайн, а мы в свою очередь будем стараться сделать нашу планету- наш дом чище. </a:t>
            </a:r>
          </a:p>
        </p:txBody>
      </p:sp>
      <p:sp>
        <p:nvSpPr>
          <p:cNvPr id="146" name="TextShape 2"/>
          <p:cNvSpPr txBox="1"/>
          <p:nvPr/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C7AF34-BDC9-4BF4-8522-C375E203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549" y="1690215"/>
            <a:ext cx="3190875" cy="40100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E221B-B610-4FE3-8668-E89FBD42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5" y="1899765"/>
            <a:ext cx="4200525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000" y="564840"/>
            <a:ext cx="8207280" cy="103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Робот должен быть автономным, а управляться он должен с помощью ботового компьютера с заданной программой либо оператором через пульт управления.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1604520"/>
            <a:ext cx="8228520" cy="487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2E8DD9-16AF-40A6-BF8C-A3381359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2" y="1603800"/>
            <a:ext cx="8409856" cy="49942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20000" y="144000"/>
            <a:ext cx="7919280" cy="17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носовой части робота располагается лебедка с минибатискафом, расчитанного на одного человека. Такой батискаф позволяет проводить фото и видео съемку  на достаточно большой глубине.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57200" y="1728000"/>
            <a:ext cx="8228520" cy="433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CE51BE-4960-43DF-B607-FACE079E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7" y="1585634"/>
            <a:ext cx="8772525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 помощью минибатискафа можно производить фото-видео съемку подводного мира, исследовать окраску и температуру океана, наблюдать за погодными явлениями.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C1B3BC-7833-4A09-8F55-4A9E14C3B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5" y="1743007"/>
            <a:ext cx="4391025" cy="43148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146609-4827-48A0-A521-9826B35F3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37" y="1714432"/>
            <a:ext cx="42386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88000" y="288000"/>
            <a:ext cx="806328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Также на корабле располагаются приборы для измерения силы ветра, температуры воды и воздуха, прибор для исследования химического состава воды и воздуха и другие.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44000" y="1728000"/>
            <a:ext cx="8495280" cy="46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BE22E4-38C2-4A02-9C1E-EB6813006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5" y="1525387"/>
            <a:ext cx="8544030" cy="50446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процессе движения по заданному маршруту робот должен проводить исследования и собирать с помощью специальной сети крупный и мелкий мусор.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154514-627C-41C9-8044-5C125D3A0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8" y="1689480"/>
            <a:ext cx="8514360" cy="47505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нашем проекте сбор мусора реализован с помощью небольшого контейнера и загрузочного механизма.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B5A1D8-B870-4D3B-9639-6B4713F49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35" y="1689480"/>
            <a:ext cx="741045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28560" y="364320"/>
            <a:ext cx="7885800" cy="132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После прохождения по маршруту робот будет выгружать мусор на транспортерную ленту и загружаться в транспорт, который доставит мусор на сортировку и переработку. А вся полученная информация с датчиков и батискафа- передается на станцию с помощью радиосигнала прямо во время работы робота.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549083-70DC-48D8-93F3-6601E3D25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85" y="1963630"/>
            <a:ext cx="760095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 создании робота был использован конструктор Lego Edukation Mindstorms EV3.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9606A9-8C1B-4500-8B67-2AD26500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85" y="1425660"/>
            <a:ext cx="8362950" cy="5067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380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Microsoft Sans Serif</vt:lpstr>
      <vt:lpstr>Symbol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subject/>
  <dc:creator>Павел</dc:creator>
  <dc:description/>
  <cp:lastModifiedBy>Robot Anton</cp:lastModifiedBy>
  <cp:revision>13</cp:revision>
  <dcterms:created xsi:type="dcterms:W3CDTF">2014-11-21T11:00:06Z</dcterms:created>
  <dcterms:modified xsi:type="dcterms:W3CDTF">2021-08-26T06:48:52Z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