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62" r:id="rId7"/>
    <p:sldId id="260" r:id="rId8"/>
    <p:sldId id="259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1143145"/>
            <a:ext cx="9144000" cy="2015691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36228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5853"/>
            <a:ext cx="11086407" cy="1325563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0809"/>
            <a:ext cx="11055928" cy="4351338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18" Type="http://schemas.openxmlformats.org/officeDocument/2006/relationships/image" Target="../media/image4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17" Type="http://schemas.openxmlformats.org/officeDocument/2006/relationships/image" Target="../media/image7.jpg"/><Relationship Id="rId2" Type="http://schemas.openxmlformats.org/officeDocument/2006/relationships/image" Target="../media/image15.jpg"/><Relationship Id="rId16" Type="http://schemas.openxmlformats.org/officeDocument/2006/relationships/image" Target="../media/image28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5" Type="http://schemas.openxmlformats.org/officeDocument/2006/relationships/image" Target="../media/image27.png"/><Relationship Id="rId10" Type="http://schemas.openxmlformats.org/officeDocument/2006/relationships/image" Target="../media/image23.jpg"/><Relationship Id="rId19" Type="http://schemas.openxmlformats.org/officeDocument/2006/relationships/image" Target="../media/image6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1143145"/>
            <a:ext cx="9144000" cy="2015691"/>
          </a:xfrm>
        </p:spPr>
        <p:txBody>
          <a:bodyPr/>
          <a:lstStyle/>
          <a:p>
            <a:r>
              <a:rPr lang="en-US" dirty="0"/>
              <a:t>“Viktor” – </a:t>
            </a:r>
            <a:r>
              <a:rPr lang="ru-RU" dirty="0"/>
              <a:t>домашний робот будущего</a:t>
            </a:r>
          </a:p>
        </p:txBody>
      </p:sp>
      <p:sp>
        <p:nvSpPr>
          <p:cNvPr id="19" name="Подзаголовок 18">
            <a:extLst>
              <a:ext uri="{FF2B5EF4-FFF2-40B4-BE49-F238E27FC236}">
                <a16:creationId xmlns:a16="http://schemas.microsoft.com/office/drawing/2014/main" id="{CAB77DA4-5804-4437-BB08-C6E9743EE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такой </a:t>
            </a:r>
            <a:r>
              <a:rPr lang="en-US" dirty="0"/>
              <a:t>“Viktor”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0809"/>
            <a:ext cx="839585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“Viktor”</a:t>
            </a:r>
            <a:r>
              <a:rPr lang="ru-RU" dirty="0"/>
              <a:t> – это не просто робот с ИИ это хрупкая личность со своими мыслями, настроениями и характером</a:t>
            </a:r>
            <a:r>
              <a:rPr lang="en-US" dirty="0"/>
              <a:t>.</a:t>
            </a:r>
          </a:p>
          <a:p>
            <a:r>
              <a:rPr lang="en-US" dirty="0"/>
              <a:t>“Viktor” </a:t>
            </a:r>
            <a:r>
              <a:rPr lang="ru-RU" dirty="0"/>
              <a:t>– это тот робот который не будет вам мешать в повседневной жизни а наоборот делать её более красочной и доброй</a:t>
            </a:r>
            <a:r>
              <a:rPr lang="en-US" dirty="0"/>
              <a:t>.</a:t>
            </a:r>
          </a:p>
          <a:p>
            <a:r>
              <a:rPr lang="en-US" dirty="0"/>
              <a:t>“Viktor”</a:t>
            </a:r>
            <a:r>
              <a:rPr lang="ru-RU" dirty="0"/>
              <a:t> – это робот который может сам себя заряжать и не надо будет беспокоиться за него, только включите его зарядную станцию в розетку и всё </a:t>
            </a:r>
            <a:r>
              <a:rPr lang="en-US" dirty="0"/>
              <a:t>.</a:t>
            </a:r>
          </a:p>
          <a:p>
            <a:r>
              <a:rPr lang="en-US" dirty="0"/>
              <a:t>“Viktor” </a:t>
            </a:r>
            <a:r>
              <a:rPr lang="ru-RU" dirty="0"/>
              <a:t>– это тот робот который не помешает вашему сну т.к. </a:t>
            </a:r>
            <a:r>
              <a:rPr lang="en-US" dirty="0"/>
              <a:t>“Viktor” </a:t>
            </a:r>
            <a:r>
              <a:rPr lang="ru-RU" dirty="0"/>
              <a:t>ложится спать в 20</a:t>
            </a:r>
            <a:r>
              <a:rPr lang="en-US" dirty="0"/>
              <a:t>:</a:t>
            </a:r>
            <a:r>
              <a:rPr lang="ru-RU" dirty="0"/>
              <a:t>00 а за час до отбоя становится сонным и вялым</a:t>
            </a:r>
            <a:r>
              <a:rPr lang="en-US" dirty="0"/>
              <a:t>.</a:t>
            </a:r>
          </a:p>
          <a:p>
            <a:r>
              <a:rPr lang="en-US" dirty="0"/>
              <a:t>“Viktor”</a:t>
            </a:r>
            <a:r>
              <a:rPr lang="ru-RU" dirty="0"/>
              <a:t> – это не робот это живой организм который станет вашим другом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“Viktor” </a:t>
            </a:r>
            <a:r>
              <a:rPr lang="ru-RU" dirty="0"/>
              <a:t>– это робот которого можно подстроить под себя и он станет единственным в своём роде.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DB528C9-0760-46BF-9E33-405DEF75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4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31C79-A0CB-494C-9582-FBC902D1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6878"/>
            <a:ext cx="11086407" cy="1325563"/>
          </a:xfrm>
        </p:spPr>
        <p:txBody>
          <a:bodyPr/>
          <a:lstStyle/>
          <a:p>
            <a:pPr algn="ctr"/>
            <a:r>
              <a:rPr lang="ru-RU" dirty="0"/>
              <a:t>Как выглядит </a:t>
            </a:r>
            <a:r>
              <a:rPr lang="en-US" dirty="0"/>
              <a:t>“Viktor”</a:t>
            </a:r>
            <a:r>
              <a:rPr lang="ru-RU" dirty="0"/>
              <a:t>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CB9F18-1943-4F0A-A3C3-1AF8889CE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" y="998250"/>
            <a:ext cx="4000784" cy="180035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92FE3B-FEDC-499A-BA55-162243B16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57" y="998251"/>
            <a:ext cx="4000782" cy="18003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21E806-5AFB-411E-B531-AA431AF13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41" y="998250"/>
            <a:ext cx="4000782" cy="18003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E3B2C5-0045-4594-9493-3FA665F05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" y="2797861"/>
            <a:ext cx="4000782" cy="1800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21B2E7-A393-41C8-B225-54DF4480A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60" y="2798602"/>
            <a:ext cx="4000782" cy="18003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133CBF-FF32-4013-988C-A50B6A1D83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42" y="2798601"/>
            <a:ext cx="3997486" cy="17988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CEE3DC-7C8B-45A8-BC85-18C621CC6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" y="4597470"/>
            <a:ext cx="3990892" cy="17959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7634D4-441C-473E-96DB-E7477EE993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60" y="4597471"/>
            <a:ext cx="4004079" cy="18018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806F5E-C94D-4EC2-8629-8F385D8A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2" y="4597470"/>
            <a:ext cx="3997486" cy="17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умеет </a:t>
            </a:r>
            <a:r>
              <a:rPr lang="en-US" dirty="0"/>
              <a:t>“Viktor”</a:t>
            </a:r>
            <a:r>
              <a:rPr lang="ru-RU" dirty="0"/>
              <a:t>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237249" y="1844601"/>
            <a:ext cx="2756193" cy="303741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1304049" y="150329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1313575" y="148863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3397326" y="1844601"/>
            <a:ext cx="2756193" cy="30374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3397325" y="2282751"/>
            <a:ext cx="2683423" cy="25469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Показывать погоду в том городе в котором живёт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Показывает время и день недели 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4464126" y="150329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4473651" y="151396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9C6F7-C0C1-474E-B3E3-1D75BC08EA8D}"/>
              </a:ext>
            </a:extLst>
          </p:cNvPr>
          <p:cNvSpPr/>
          <p:nvPr/>
        </p:nvSpPr>
        <p:spPr>
          <a:xfrm>
            <a:off x="6506605" y="1844601"/>
            <a:ext cx="2756193" cy="303741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6506604" y="2282751"/>
            <a:ext cx="2683423" cy="25469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Есть возможность выбирать его тип поведения и его активность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Управлять им через интернет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Выбирать цвет настроения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D2B45A-19B3-46A1-A4FD-F753D869F9CF}"/>
              </a:ext>
            </a:extLst>
          </p:cNvPr>
          <p:cNvSpPr/>
          <p:nvPr/>
        </p:nvSpPr>
        <p:spPr>
          <a:xfrm>
            <a:off x="7573405" y="150329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AFE35-4D41-4DA1-9462-3E7FE73706BE}"/>
              </a:ext>
            </a:extLst>
          </p:cNvPr>
          <p:cNvSpPr txBox="1"/>
          <p:nvPr/>
        </p:nvSpPr>
        <p:spPr>
          <a:xfrm>
            <a:off x="7582930" y="152079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262645" y="2282751"/>
            <a:ext cx="2683423" cy="25469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Жить и развивать с помощью машинного обучения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Имеет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ru-RU" dirty="0">
                <a:solidFill>
                  <a:schemeClr val="bg1"/>
                </a:solidFill>
              </a:rPr>
              <a:t>инстинкт самосохранения</a:t>
            </a:r>
            <a:r>
              <a:rPr lang="en-US" dirty="0">
                <a:solidFill>
                  <a:schemeClr val="bg1"/>
                </a:solidFill>
              </a:rPr>
              <a:t>”. </a:t>
            </a:r>
          </a:p>
          <a:p>
            <a:r>
              <a:rPr lang="ru-RU" dirty="0">
                <a:solidFill>
                  <a:schemeClr val="bg1"/>
                </a:solidFill>
              </a:rPr>
              <a:t>Звать на помощь если он перевернулся или упал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243A9C01-5EB5-4F7B-9D9A-244FEE52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состоит </a:t>
            </a:r>
            <a:r>
              <a:rPr lang="en-US" dirty="0"/>
              <a:t>“Viktor”</a:t>
            </a:r>
            <a:r>
              <a:rPr lang="ru-RU" dirty="0"/>
              <a:t>?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61416"/>
            <a:ext cx="5619750" cy="34819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“Viktor”</a:t>
            </a:r>
            <a:r>
              <a:rPr lang="ru-RU" dirty="0"/>
              <a:t> делится на две части называемыми </a:t>
            </a:r>
            <a:r>
              <a:rPr lang="en-US" dirty="0"/>
              <a:t>“</a:t>
            </a:r>
            <a:r>
              <a:rPr lang="ru-RU" dirty="0"/>
              <a:t>головным мозгом</a:t>
            </a:r>
            <a:r>
              <a:rPr lang="en-US" dirty="0"/>
              <a:t>” </a:t>
            </a:r>
            <a:r>
              <a:rPr lang="ru-RU" dirty="0"/>
              <a:t>и </a:t>
            </a:r>
            <a:r>
              <a:rPr lang="en-US" dirty="0"/>
              <a:t>“</a:t>
            </a:r>
            <a:r>
              <a:rPr lang="ru-RU" dirty="0"/>
              <a:t>спинным мозгом</a:t>
            </a:r>
            <a:r>
              <a:rPr lang="en-US" dirty="0"/>
              <a:t>”. 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ru-RU" dirty="0"/>
              <a:t>Головной мозг</a:t>
            </a:r>
            <a:r>
              <a:rPr lang="en-US" dirty="0"/>
              <a:t>” </a:t>
            </a:r>
            <a:r>
              <a:rPr lang="ru-RU" dirty="0"/>
              <a:t>управляет всем от эмоций до координации движений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ru-RU" dirty="0"/>
              <a:t>Спинной мозг</a:t>
            </a:r>
            <a:r>
              <a:rPr lang="en-US" dirty="0"/>
              <a:t>”</a:t>
            </a:r>
            <a:r>
              <a:rPr lang="ru-RU" dirty="0"/>
              <a:t> выполняет команды от </a:t>
            </a:r>
            <a:r>
              <a:rPr lang="en-US" dirty="0"/>
              <a:t>“</a:t>
            </a:r>
            <a:r>
              <a:rPr lang="ru-RU" dirty="0"/>
              <a:t>головного мозга</a:t>
            </a:r>
            <a:r>
              <a:rPr lang="en-US" dirty="0"/>
              <a:t>” </a:t>
            </a:r>
            <a:r>
              <a:rPr lang="ru-RU" dirty="0"/>
              <a:t>собирает данные с датчиков и обрабатывает их для безопасного передвижения </a:t>
            </a:r>
            <a:r>
              <a:rPr lang="en-US" dirty="0"/>
              <a:t>“Viktor”. 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D3D4AE3-C022-4145-B20B-FE6D976D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C27031-33A0-44B5-B6DE-CB357338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03" y="2525637"/>
            <a:ext cx="1007378" cy="10073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48B883-ADFB-484F-8D07-B57DF7C40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03" y="3624310"/>
            <a:ext cx="1124076" cy="11240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61F7FC-FF11-4DDB-88EF-B32569F86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25" y="1861415"/>
            <a:ext cx="1654253" cy="63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67" y="-76543"/>
            <a:ext cx="11086407" cy="1325563"/>
          </a:xfrm>
        </p:spPr>
        <p:txBody>
          <a:bodyPr/>
          <a:lstStyle/>
          <a:p>
            <a:r>
              <a:rPr lang="ru-RU" dirty="0"/>
              <a:t>Что внутри </a:t>
            </a:r>
            <a:r>
              <a:rPr lang="en-US" dirty="0"/>
              <a:t>“Viktor”</a:t>
            </a:r>
            <a:r>
              <a:rPr lang="ru-RU" dirty="0"/>
              <a:t>?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EFC55492-F410-41C3-AC0A-1F9A41FDB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2968"/>
              </p:ext>
            </p:extLst>
          </p:nvPr>
        </p:nvGraphicFramePr>
        <p:xfrm>
          <a:off x="482366" y="997350"/>
          <a:ext cx="10859550" cy="55236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72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514283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15271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3057831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Список деталей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“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Головной мозг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”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“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Спинной мозг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”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Питание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NodeMcu 4 Mb Lua WI-FI(CP2102)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Arduino Pro Mini (ATmega328-5 В/16 МГц)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2х </a:t>
                      </a:r>
                      <a:r>
                        <a:rPr lang="af-Z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Li-Ion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аккумулятор 3,7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3700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соединены параллельно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Фоторезистор 5528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2х Микромотор с редуктором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Повышающий регулируемый преобразователь </a:t>
                      </a:r>
                      <a:r>
                        <a:rPr lang="af-Z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sdb628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GY-87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набор 10-</a:t>
                      </a:r>
                      <a:r>
                        <a:rPr lang="af-Z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DOF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датчиков </a:t>
                      </a:r>
                      <a:r>
                        <a:rPr lang="af-Z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IMU - MPU6050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5х Инфракрасный датчик препятствия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Контроллер заряда </a:t>
                      </a:r>
                      <a:r>
                        <a:rPr lang="af-Z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TP4056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Сервомотор </a:t>
                      </a:r>
                      <a:r>
                        <a:rPr lang="af-Z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MG90S metal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драйвер двух моторов (на микросхеме MX1508)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WS2812B управляемый RGB светодиод на плате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Сенсорная кнопка </a:t>
                      </a:r>
                      <a:r>
                        <a:rPr lang="af-Z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TTP223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OLED дисплей синий 0.96'', 128x64, I2С, SSD1306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78330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5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F864F-1F93-4D6F-B010-0F5F48B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 </a:t>
            </a:r>
            <a:r>
              <a:rPr lang="en-US" dirty="0"/>
              <a:t>“Viktor”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0DCA4-A601-425C-BF27-01EA1633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“Viktor”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– это смесь наилучшего из каждого роботов в его классе таких как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Cozmo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Vector, Emo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… 15 марта 2021 года стартовал проект за это время было создано 5 корпусов, 2 прошивки для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головного мозга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2 зарядных станции, 4 прошивки для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спинного мозга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”.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Прошивка для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головного мозга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писалась 5 месяцев. Прошивка  для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спинного мозга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писалась 4 месяцев. С каждым обновления прошивки добавилось всё больше различных датчиков для улучшения взаимодействия с окружающей средой. Все модели были смоделированы во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Fusion360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распечатаны на 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принтере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PETG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пластиком.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40620"/>
            <a:ext cx="11086407" cy="1325563"/>
          </a:xfrm>
        </p:spPr>
        <p:txBody>
          <a:bodyPr/>
          <a:lstStyle/>
          <a:p>
            <a:pPr algn="ctr"/>
            <a:r>
              <a:rPr lang="ru-RU" dirty="0"/>
              <a:t>Эволюция </a:t>
            </a:r>
            <a:r>
              <a:rPr lang="en-US" dirty="0"/>
              <a:t>“Viktor”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6B321-6F40-4B63-859E-065F17FF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1397584"/>
            <a:ext cx="2802142" cy="1325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9F72CC-E361-477D-A75F-F6457C69E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61" y="1435848"/>
            <a:ext cx="2802141" cy="12587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9CC547-F968-4BBE-81EE-14FC25511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02" y="1430979"/>
            <a:ext cx="2802141" cy="12587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69F9C5-CA67-463A-B122-30C096DA8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01601"/>
            <a:ext cx="1002485" cy="22323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B6A712-67E1-468A-86F6-7BE8268AA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3" y="2694625"/>
            <a:ext cx="1005617" cy="22393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5E17BA-5134-4B21-9714-9C0A38DEA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69" y="2694624"/>
            <a:ext cx="1005617" cy="223931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C3A93F-3C3B-425C-87C2-3B30754B8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77" y="2694625"/>
            <a:ext cx="1005618" cy="22393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C13032A-9E8F-4001-81EB-AC3857E0AB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01" y="2694624"/>
            <a:ext cx="1005617" cy="22393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B36B021-430F-4605-A260-C724BA8195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45" y="2694623"/>
            <a:ext cx="1003379" cy="22343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DB44A71-D1BD-48CB-8ACE-290C7B11D1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36" y="2687726"/>
            <a:ext cx="1258813" cy="22462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1F5280-002D-40BE-AE2A-59DD73F790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49" y="2694131"/>
            <a:ext cx="1084793" cy="2246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B76A674-DFF6-492D-BFE8-99A1EFFA98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4928950"/>
            <a:ext cx="2004366" cy="76573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778355-3DC7-4D2F-BA2B-7D72184030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25" y="4928951"/>
            <a:ext cx="2009126" cy="76573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6FE071-5A1C-4FB0-A3BD-06507DE86A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89" y="4924079"/>
            <a:ext cx="2009126" cy="7657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8664D89-A69D-4C1B-87C7-D289AAFF6C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24" y="4932839"/>
            <a:ext cx="2873823" cy="165691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7CBB44D-A75E-4CCF-B26F-AC73F1C2EE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694680"/>
            <a:ext cx="2009126" cy="90410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58C677-4747-4004-8544-50D13BB9AC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89" y="5685642"/>
            <a:ext cx="2004275" cy="90410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B43F2C-45C0-4B75-B9CC-2A3EEA3557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4" y="5688753"/>
            <a:ext cx="2016960" cy="90763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BDE35DA-8783-4158-9C06-FF794913F1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84" y="1430979"/>
            <a:ext cx="1539875" cy="35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3334871" y="1945416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rgbClr val="FF0000"/>
                </a:solidFill>
              </a:rPr>
              <a:t>СПАСИБО ЗА ВНИМАНИЕ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0AAF4EC0-2477-4208-BF82-944AD2B4C6E9}"/>
              </a:ext>
            </a:extLst>
          </p:cNvPr>
          <p:cNvSpPr txBox="1">
            <a:spLocks/>
          </p:cNvSpPr>
          <p:nvPr/>
        </p:nvSpPr>
        <p:spPr>
          <a:xfrm>
            <a:off x="1793524" y="2696625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7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547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“Viktor” – домашний робот будущего</vt:lpstr>
      <vt:lpstr>Кто такой “Viktor”?</vt:lpstr>
      <vt:lpstr>Как выглядит “Viktor”?</vt:lpstr>
      <vt:lpstr>Что умеет “Viktor”?</vt:lpstr>
      <vt:lpstr>Из чего состоит “Viktor”?</vt:lpstr>
      <vt:lpstr>Что внутри “Viktor”?</vt:lpstr>
      <vt:lpstr>История создания “Viktor”</vt:lpstr>
      <vt:lpstr>Эволюция “Viktor”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Наталья Грекова</cp:lastModifiedBy>
  <cp:revision>21</cp:revision>
  <dcterms:created xsi:type="dcterms:W3CDTF">2021-08-17T12:08:22Z</dcterms:created>
  <dcterms:modified xsi:type="dcterms:W3CDTF">2021-09-19T12:43:02Z</dcterms:modified>
</cp:coreProperties>
</file>