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51" r:id="rId2"/>
    <p:sldId id="44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60A8-66D1-4405-B618-24F62171AF31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21F3-E016-461D-A156-6E62C6607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8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BB50A5-3DEE-4436-AB58-B38EE058184C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611937" cy="37195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438558-BBD0-4D10-B75D-2B9FFD891876}" type="slidenum">
              <a:rPr lang="de-DE" smtClean="0">
                <a:latin typeface="Arial" charset="0"/>
                <a:cs typeface="Arial" charset="0"/>
              </a:rPr>
              <a:pPr/>
              <a:t>2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611937" cy="37195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CB367-7940-4485-98C6-18425CB64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5FDAF-29C8-4395-9043-F9907896B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8975D-393B-4732-9EF0-79A41C34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56D8F-991E-4ABE-ABA6-19544615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735DD-00AD-4BE7-ACDE-800019D9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290E7-3B97-400A-89EA-51E8C13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CAADCD-CB9D-424C-8850-49E19DFF4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20501-AF36-42D0-A839-A51FECDD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6B8F2-C2DC-4BFD-AD2B-61D30E1E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E124E-A335-4050-8853-75461C0B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6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071E6-0955-4D3A-9D8F-8430F5E37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BE63ED-FB24-4017-990D-95F3E4A07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D39CD-B6D1-4F1C-AE9B-E5C8600B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98736-8DA4-4F7B-AF63-B5ED737D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4E938-EE1E-4A6F-BEE3-C71AC52E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D68B-E345-48C4-BCDE-15F03614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B0311-8F86-4ACA-AF2C-EBA44828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1E111-8A4B-4A74-93F7-2119481E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ABCAE-C62E-41BE-B424-B316B2D2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61FB8-E0CB-4D64-AD3B-BE182075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FC796-F35B-4EEA-AACA-2A3BE249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9BDD3-7C7C-403B-B259-66824A04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1F282-05E6-441D-A454-1440BA11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98C87-1AEA-43A1-BB52-2D55A789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A0858-4078-4FB9-95B9-CCEB14B6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88776-A2A2-4D4F-A0EB-CDF9D37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38CA2-E9B1-4F46-9B0B-031B895F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F362A-02BE-45D5-9795-C2B038B39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4C709-A2A1-485B-A2FF-6EA91330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CD254C-2B0C-4E9A-94D1-6F0498E9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51807-434A-4CA0-BA79-CFAE48E5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8193C-80A9-4981-8F4E-F979D349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0E242-011E-4678-AB20-C27D58C0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C08BE-046E-495E-869C-CE255841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0F6DC4-181D-4B8F-8EB7-B6332FA69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8C07C7-E315-4CF4-9A12-D3D253A9D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98D150-4AC4-4F10-8119-0BB1C9D3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4BA815-EF1E-4F91-83E7-9659BD03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A49CCE-1C97-4B27-BC5F-434CB834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99AB0-B0DF-4DB8-9A92-9D170160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A15DE7-8F8B-4031-9990-AAF5953B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0A9CE0-88ED-414A-8AC9-4B47343E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FF48B4-E40E-42AE-8319-054149AE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04CE06-19D5-4998-A9E7-3BD4932D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FCB375-E055-4228-819C-4E743594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F7D76B-CC95-4661-ACEA-3172E3B1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2681D-7721-46F6-A3CE-282270D3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DF149-A05E-4BA3-A946-443CFF59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18AF99-EE30-4672-986E-774692E6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77EDC-8E0A-4A10-9667-CDC34FA6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0970D-2B5C-4FF7-9C6C-AC43BBB0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00AD-752E-4349-A122-619BB703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E6975-ED65-4BFD-88AE-94748713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7461A6-694A-4BB8-8AFE-BA0D3C2C2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F65C6-B873-470B-8D8F-62543882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A5B3FF-2DB8-4A55-B8E7-F9511747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A5F84-FBF1-4ADE-BAF2-5C468929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E16EB-8D69-45B2-9E33-F74B6D25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8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1BDC-BA46-4AC4-801D-47D51BD4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F47A3-DF70-4771-9908-7D471AE5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3407D-C187-49CF-8CB9-0B5E50879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BBDD-BCAB-4BB8-8156-0BE77600749C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3D5E4-05F9-41DC-A53A-10B2F1651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925F0-92A8-4748-8086-55F3A7E64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233A-8D38-4E6F-A5A5-421C8660D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134600" cy="629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sym typeface="Arial" charset="0"/>
              </a:rPr>
              <a:t>Различные опасные грузы</a:t>
            </a:r>
            <a:endParaRPr lang="en-US" b="1" dirty="0">
              <a:solidFill>
                <a:srgbClr val="FF0000"/>
              </a:solidFill>
              <a:sym typeface="Arial" charset="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gray">
          <a:xfrm>
            <a:off x="8064142" y="1097501"/>
            <a:ext cx="4035244" cy="48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50000"/>
              </a:lnSpc>
              <a:buSzPct val="100000"/>
            </a:pPr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Миллионы тонн опасных грузов ежедневно перевозятся по нашей планете.</a:t>
            </a:r>
          </a:p>
          <a:p>
            <a:pPr algn="just">
              <a:lnSpc>
                <a:spcPct val="150000"/>
              </a:lnSpc>
              <a:buSzPct val="100000"/>
            </a:pPr>
            <a:endParaRPr lang="ru-RU" sz="15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К ним относятся различные газы, </a:t>
            </a:r>
            <a:r>
              <a:rPr lang="ru-RU" sz="1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взрыво</a:t>
            </a:r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- и пожароопасные предметы и жидкости, ядохимикаты, радиоактивные  и бактериальные вещества. </a:t>
            </a:r>
          </a:p>
          <a:p>
            <a:pPr algn="just">
              <a:lnSpc>
                <a:spcPct val="150000"/>
              </a:lnSpc>
              <a:buSzPct val="100000"/>
            </a:pPr>
            <a:endParaRPr lang="ru-RU" sz="15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Их бережная транспортировка без нанесения вреда людям и окружающей природе – это очень важная задача, в решении которой в ближайшем будущем в помощь человеку придут беспилотные роботы</a:t>
            </a:r>
            <a:r>
              <a:rPr lang="ru-RU" sz="1599" b="1" dirty="0">
                <a:solidFill>
                  <a:srgbClr val="000000"/>
                </a:solidFill>
                <a:sym typeface="Arial" charset="0"/>
              </a:rPr>
              <a:t>. </a:t>
            </a:r>
            <a:endParaRPr lang="de-DE" sz="1599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1207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F2513-9FCA-4AE2-B9F0-892AB0603042}" type="datetime1">
              <a:rPr lang="en-US">
                <a:latin typeface="Arial" charset="0"/>
                <a:cs typeface="Arial" charset="0"/>
              </a:rPr>
              <a:pPr/>
              <a:t>11/5/2021</a:t>
            </a:fld>
            <a:endParaRPr lang="de-DE">
              <a:latin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31C68-927E-4EEA-9B34-C52BCAAC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33" y="1245524"/>
            <a:ext cx="3453333" cy="2375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D56359-093F-40C3-89DF-B78578ED0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0" y="3781835"/>
            <a:ext cx="3453334" cy="2375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2522C8-281E-4A81-B249-97774453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68" y="1245523"/>
            <a:ext cx="3507086" cy="2375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E046CA-67D6-46CE-9277-79A1D4849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333" y="3781835"/>
            <a:ext cx="3453333" cy="2375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title"/>
          </p:nvPr>
        </p:nvSpPr>
        <p:spPr>
          <a:xfrm>
            <a:off x="481109" y="113437"/>
            <a:ext cx="11469735" cy="15471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sym typeface="Arial" charset="0"/>
              </a:rPr>
              <a:t>БРППОГ-1 – </a:t>
            </a:r>
            <a:r>
              <a:rPr lang="ru-RU" sz="2399" b="1" dirty="0">
                <a:solidFill>
                  <a:srgbClr val="FF0000"/>
                </a:solidFill>
                <a:sym typeface="Arial" charset="0"/>
              </a:rPr>
              <a:t>Беспилотный Робот Погрузчик-Перевозчик Опасных Грузов</a:t>
            </a:r>
            <a:br>
              <a:rPr lang="en-US" dirty="0">
                <a:sym typeface="Arial" charset="0"/>
              </a:rPr>
            </a:br>
            <a:br>
              <a:rPr lang="ru-RU" dirty="0">
                <a:sym typeface="Arial" charset="0"/>
              </a:rPr>
            </a:br>
            <a:r>
              <a:rPr lang="ru-RU" sz="1866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Участник: Меренцев Константин (учащийся ГБОУ № 261)</a:t>
            </a:r>
            <a:br>
              <a:rPr lang="ru-RU" sz="1866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</a:br>
            <a:r>
              <a:rPr lang="ru-RU" sz="1866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 charset="0"/>
              </a:rPr>
              <a:t>Руководитель: Павлова Лариса Петровна</a:t>
            </a:r>
            <a:endParaRPr lang="en-US" sz="1866" b="1" dirty="0">
              <a:solidFill>
                <a:schemeClr val="tx1">
                  <a:lumMod val="65000"/>
                  <a:lumOff val="35000"/>
                </a:schemeClr>
              </a:solidFill>
              <a:sym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99329-97A9-45ED-9CB2-A135AB46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4" y="1811579"/>
            <a:ext cx="5710608" cy="4287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E598CE-0E2B-47AE-A55E-46E037FF5D1D}"/>
              </a:ext>
            </a:extLst>
          </p:cNvPr>
          <p:cNvSpPr txBox="1"/>
          <p:nvPr/>
        </p:nvSpPr>
        <p:spPr>
          <a:xfrm>
            <a:off x="6716861" y="1811579"/>
            <a:ext cx="5475139" cy="419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ru-RU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Беспилотный Робот Погрузчик-Перевозчик Опасных Грузов (БРППОГ-1) создан на базе конструктора </a:t>
            </a:r>
            <a:r>
              <a:rPr lang="en-US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ru-RU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модулем управления и программирования. Изделие создано не по инструкции. </a:t>
            </a:r>
          </a:p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ru-RU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БРППОГ-1 заключается в сборе и перевозке опасных грузов (например: вредные вещества, опасные химикаты, взрывоопасные предметы).</a:t>
            </a:r>
          </a:p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ru-RU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тому, что при работе робота полностью исключено присутствие человека, никто из людей не подвергается опасности и работы по сбору и вывозу грузов могут осуществляться даже в самых опасных районах и условиях.</a:t>
            </a:r>
          </a:p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ru-RU" sz="1599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помогает нам сделать природу чистой и безопасной для людей и животных. </a:t>
            </a:r>
          </a:p>
        </p:txBody>
      </p:sp>
      <p:sp>
        <p:nvSpPr>
          <p:cNvPr id="12" name="Rechteck 26">
            <a:extLst>
              <a:ext uri="{FF2B5EF4-FFF2-40B4-BE49-F238E27FC236}">
                <a16:creationId xmlns:a16="http://schemas.microsoft.com/office/drawing/2014/main" id="{95261E02-BB8E-423A-A804-F1946FB737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12787" y="5666956"/>
            <a:ext cx="10366350" cy="43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chemeClr val="accent1"/>
              </a:buClr>
            </a:pPr>
            <a:endParaRPr lang="en-US" sz="2133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Широкоэкранный</PresentationFormat>
  <Paragraphs>14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Различные опасные грузы</vt:lpstr>
      <vt:lpstr>БРППОГ-1 – Беспилотный Робот Погрузчик-Перевозчик Опасных Грузов  Участник: Меренцев Константин (учащийся ГБОУ № 261) Руководитель: Павлова Лариса Петровна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Различные опасные грузы</dc:title>
  <dc:creator>Stanislav Merentsev</dc:creator>
  <cp:lastModifiedBy>Stanislav Merentsev</cp:lastModifiedBy>
  <cp:revision>1</cp:revision>
  <dcterms:created xsi:type="dcterms:W3CDTF">2021-11-05T17:15:35Z</dcterms:created>
  <dcterms:modified xsi:type="dcterms:W3CDTF">2021-11-05T17:18:05Z</dcterms:modified>
</cp:coreProperties>
</file>