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6" r:id="rId3"/>
    <p:sldId id="258" r:id="rId4"/>
    <p:sldId id="262" r:id="rId5"/>
    <p:sldId id="260" r:id="rId6"/>
    <p:sldId id="266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6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1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4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8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8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6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8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5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0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05063E8-400A-4070-9FAD-07BBBFF7D9D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7826993-ADC7-4869-8A43-7A6A24AE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7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xuA4YHkN7w" TargetMode="External"/><Relationship Id="rId2" Type="http://schemas.openxmlformats.org/officeDocument/2006/relationships/hyperlink" Target="https://youtu.be/LOvVxu_Ioq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512" y="387926"/>
            <a:ext cx="10782300" cy="2100503"/>
          </a:xfrm>
        </p:spPr>
        <p:txBody>
          <a:bodyPr/>
          <a:lstStyle/>
          <a:p>
            <a:r>
              <a:rPr lang="ru-RU" dirty="0" smtClean="0"/>
              <a:t>Робот «Собиратель»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67512" y="3167785"/>
            <a:ext cx="11427506" cy="24571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Автор:  Тихонов </a:t>
            </a:r>
            <a:r>
              <a:rPr lang="ru-RU" sz="2800" dirty="0"/>
              <a:t>Егор Андреевич, 8 класс</a:t>
            </a:r>
          </a:p>
          <a:p>
            <a:r>
              <a:rPr lang="ru-RU" sz="2800" dirty="0"/>
              <a:t>Руководитель: </a:t>
            </a:r>
            <a:r>
              <a:rPr lang="ru-RU" sz="2800" dirty="0" smtClean="0"/>
              <a:t> Журавлева </a:t>
            </a:r>
            <a:r>
              <a:rPr lang="ru-RU" sz="2800" dirty="0"/>
              <a:t>Любовь Александровна</a:t>
            </a:r>
          </a:p>
          <a:p>
            <a:r>
              <a:rPr lang="ru-RU" sz="2800" dirty="0"/>
              <a:t>Образовательная организация</a:t>
            </a:r>
            <a:r>
              <a:rPr lang="ru-RU" sz="2800" dirty="0" smtClean="0"/>
              <a:t>: </a:t>
            </a:r>
          </a:p>
          <a:p>
            <a:r>
              <a:rPr lang="ru-RU" sz="2800" dirty="0" smtClean="0"/>
              <a:t>МБУ </a:t>
            </a:r>
            <a:r>
              <a:rPr lang="ru-RU" sz="2800" dirty="0"/>
              <a:t>ДО </a:t>
            </a:r>
            <a:r>
              <a:rPr lang="ru-RU" sz="2800" dirty="0" smtClean="0"/>
              <a:t> «</a:t>
            </a:r>
            <a:r>
              <a:rPr lang="ru-RU" sz="2800" dirty="0"/>
              <a:t>Центр </a:t>
            </a:r>
            <a:r>
              <a:rPr lang="ru-RU" sz="2800" dirty="0" smtClean="0"/>
              <a:t>информационных технологий» </a:t>
            </a:r>
            <a:r>
              <a:rPr lang="ru-RU" sz="2800" dirty="0" err="1" smtClean="0"/>
              <a:t>Кингисеппский</a:t>
            </a:r>
            <a:r>
              <a:rPr lang="ru-RU" sz="2800" dirty="0" smtClean="0"/>
              <a:t> </a:t>
            </a:r>
            <a:r>
              <a:rPr lang="ru-RU" sz="2800" dirty="0"/>
              <a:t>район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001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6"/>
    </mc:Choice>
    <mc:Fallback>
      <p:transition spd="slow" advTm="488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0" y="542282"/>
            <a:ext cx="4322618" cy="1920240"/>
          </a:xfrm>
        </p:spPr>
        <p:txBody>
          <a:bodyPr/>
          <a:lstStyle/>
          <a:p>
            <a:r>
              <a:rPr lang="ru-RU" b="1" dirty="0" smtClean="0"/>
              <a:t>Робот «Собиратель» 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772400" y="2511813"/>
            <a:ext cx="4156364" cy="312698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модель </a:t>
            </a:r>
            <a:r>
              <a:rPr lang="ru-RU" sz="2400" dirty="0"/>
              <a:t>робота, убирающего бумажный мусор</a:t>
            </a:r>
          </a:p>
          <a:p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t="18182" r="13637" b="27475"/>
          <a:stretch/>
        </p:blipFill>
        <p:spPr>
          <a:xfrm>
            <a:off x="1585640" y="379886"/>
            <a:ext cx="4371815" cy="472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324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3"/>
    </mc:Choice>
    <mc:Fallback>
      <p:transition spd="slow" advTm="574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Ежегодно </a:t>
            </a:r>
            <a:r>
              <a:rPr lang="ru-RU" dirty="0"/>
              <a:t>по всей стране проходят экологические акции по сбору макулатуры. Каждые 100 кг макулатуры сохраняют жизнь одному дереву. Но в макулатуру не сдают обрезки бумаги, скомканные чеки, бумажные стаканчики. Наш робот «Собиратель» помогает решить проблему сбора такого вида мусора.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уроков технологии в кабинетах остаются бумажные обрезки и их выкидывают в мусорное ведро, много бумаги падает на пол. </a:t>
            </a:r>
            <a:endParaRPr lang="ru-RU" dirty="0" smtClean="0"/>
          </a:p>
          <a:p>
            <a:r>
              <a:rPr lang="ru-RU" dirty="0" smtClean="0"/>
              <a:t>Идея </a:t>
            </a:r>
            <a:r>
              <a:rPr lang="ru-RU" dirty="0"/>
              <a:t>нашего проекта – собирать такого рода мусор в специальный контейнер. Отличие от подметания метлой в том, что бумага остается относительно чистой и ее можно сдавать для дальнейшей переработки.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0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27"/>
    </mc:Choice>
    <mc:Fallback>
      <p:transition spd="slow" advTm="1732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проблемы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57224" y="2564600"/>
            <a:ext cx="4663440" cy="723400"/>
          </a:xfrm>
        </p:spPr>
        <p:txBody>
          <a:bodyPr/>
          <a:lstStyle/>
          <a:p>
            <a:r>
              <a:rPr lang="ru-RU" dirty="0" smtClean="0"/>
              <a:t>Вид мусора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7224" y="3277217"/>
            <a:ext cx="4663440" cy="11146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скомканная</a:t>
            </a:r>
            <a:r>
              <a:rPr lang="ru-RU" dirty="0" smtClean="0"/>
              <a:t> бумага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88176" y="2562568"/>
            <a:ext cx="4663440" cy="722376"/>
          </a:xfrm>
        </p:spPr>
        <p:txBody>
          <a:bodyPr/>
          <a:lstStyle/>
          <a:p>
            <a:r>
              <a:rPr lang="ru-RU" dirty="0" smtClean="0"/>
              <a:t>Область применения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88176" y="3275123"/>
            <a:ext cx="4663440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кабинеты технологии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кабинеты начальной школы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офисные помещения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рабочий кабинет писателя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0793" y="1702416"/>
            <a:ext cx="1080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Требуется разработать робота для сборки мелкого бумажного мусора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962" y="5890598"/>
            <a:ext cx="11942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Для реализации проекта была выбрана робототехническая платформа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Lego Education EV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7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1"/>
    </mc:Choice>
    <mc:Fallback>
      <p:transition spd="slow" advTm="7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модели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состав робота входят</a:t>
            </a:r>
          </a:p>
          <a:p>
            <a:r>
              <a:rPr lang="ru-RU" dirty="0" smtClean="0"/>
              <a:t>Два больших сервомотора </a:t>
            </a:r>
            <a:r>
              <a:rPr lang="en-US" dirty="0" smtClean="0"/>
              <a:t>EV3 </a:t>
            </a:r>
            <a:r>
              <a:rPr lang="ru-RU" dirty="0" smtClean="0"/>
              <a:t>– колесная база робота</a:t>
            </a:r>
          </a:p>
          <a:p>
            <a:r>
              <a:rPr lang="ru-RU" dirty="0" smtClean="0"/>
              <a:t>Один средний сервомотор </a:t>
            </a:r>
            <a:r>
              <a:rPr lang="en-US" dirty="0" smtClean="0"/>
              <a:t>EV3 </a:t>
            </a:r>
            <a:r>
              <a:rPr lang="ru-RU" dirty="0" smtClean="0"/>
              <a:t>– лопасти для захвата мусора</a:t>
            </a:r>
          </a:p>
          <a:p>
            <a:r>
              <a:rPr lang="ru-RU" dirty="0" smtClean="0"/>
              <a:t>Один большой </a:t>
            </a:r>
            <a:r>
              <a:rPr lang="ru-RU" dirty="0" smtClean="0"/>
              <a:t>сервомотор </a:t>
            </a:r>
            <a:r>
              <a:rPr lang="en-US" dirty="0" smtClean="0"/>
              <a:t>NXT</a:t>
            </a:r>
            <a:r>
              <a:rPr lang="ru-RU" dirty="0" smtClean="0"/>
              <a:t> – механизм проталкивания мусора в мусороприемник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52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4"/>
    </mc:Choice>
    <mc:Fallback>
      <p:transition spd="slow" advTm="886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 «Собиратель»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Вид сбоку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45" y="2752725"/>
            <a:ext cx="2399535" cy="3200400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Вид сверху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70" y="2751138"/>
            <a:ext cx="2399535" cy="3200400"/>
          </a:xfrm>
        </p:spPr>
      </p:pic>
    </p:spTree>
    <p:extLst>
      <p:ext uri="{BB962C8B-B14F-4D97-AF65-F5344CB8AC3E}">
        <p14:creationId xmlns:p14="http://schemas.microsoft.com/office/powerpoint/2010/main" val="80242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7"/>
    </mc:Choice>
    <mc:Fallback>
      <p:transition spd="slow" advTm="71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 «Собиратель»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Вид снизу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14" y="2752725"/>
            <a:ext cx="2399397" cy="3200400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Вид спереди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39" y="2751138"/>
            <a:ext cx="2399397" cy="3200400"/>
          </a:xfrm>
        </p:spPr>
      </p:pic>
    </p:spTree>
    <p:extLst>
      <p:ext uri="{BB962C8B-B14F-4D97-AF65-F5344CB8AC3E}">
        <p14:creationId xmlns:p14="http://schemas.microsoft.com/office/powerpoint/2010/main" val="5813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8"/>
    </mc:Choice>
    <mc:Fallback>
      <p:transition spd="slow" advTm="62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 «Собиратель»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Ссылки на видео </a:t>
            </a:r>
          </a:p>
          <a:p>
            <a:pPr lvl="1"/>
            <a:r>
              <a:rPr lang="en-US" dirty="0" smtClean="0">
                <a:hlinkClick r:id="rId2"/>
              </a:rPr>
              <a:t>https://youtu.be/LOvVxu_IoqM</a:t>
            </a:r>
            <a:r>
              <a:rPr lang="ru-RU" dirty="0" smtClean="0"/>
              <a:t> (механизм захвата мусора)</a:t>
            </a:r>
          </a:p>
          <a:p>
            <a:pPr lvl="1"/>
            <a:r>
              <a:rPr lang="en-US" dirty="0" smtClean="0">
                <a:hlinkClick r:id="rId3"/>
              </a:rPr>
              <a:t>https://youtu.be/7xuA4YHkN7w</a:t>
            </a:r>
            <a:r>
              <a:rPr lang="ru-RU" dirty="0" smtClean="0"/>
              <a:t> (движение)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40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5"/>
    </mc:Choice>
    <mc:Fallback>
      <p:transition spd="slow" advTm="878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499533"/>
            <a:ext cx="11859491" cy="1658198"/>
          </a:xfrm>
        </p:spPr>
        <p:txBody>
          <a:bodyPr/>
          <a:lstStyle/>
          <a:p>
            <a:r>
              <a:rPr lang="ru-RU" dirty="0" smtClean="0"/>
              <a:t>Робот «Собиратель» - дальнейшие 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Добавить датчики расстояния для движения вдоль стены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60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7"/>
    </mc:Choice>
    <mc:Fallback>
      <p:transition spd="slow" advTm="216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67</TotalTime>
  <Words>261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Wingdings</vt:lpstr>
      <vt:lpstr>Метрополия</vt:lpstr>
      <vt:lpstr>Робот «Собиратель» </vt:lpstr>
      <vt:lpstr>Робот «Собиратель» </vt:lpstr>
      <vt:lpstr>Актуальность</vt:lpstr>
      <vt:lpstr>Постановка проблемы</vt:lpstr>
      <vt:lpstr>Описание модели</vt:lpstr>
      <vt:lpstr>Робот «Собиратель» </vt:lpstr>
      <vt:lpstr>Робот «Собиратель» </vt:lpstr>
      <vt:lpstr>Робот «Собиратель» </vt:lpstr>
      <vt:lpstr>Робот «Собиратель» - дальнейшие планы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«Собиратель» </dc:title>
  <dc:creator>Колледж бухгалтерия</dc:creator>
  <cp:lastModifiedBy>Колледж бухгалтерия</cp:lastModifiedBy>
  <cp:revision>4</cp:revision>
  <dcterms:created xsi:type="dcterms:W3CDTF">2021-11-19T08:04:43Z</dcterms:created>
  <dcterms:modified xsi:type="dcterms:W3CDTF">2021-11-19T09:12:18Z</dcterms:modified>
</cp:coreProperties>
</file>