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5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1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363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5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4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5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8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9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1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2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0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4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9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4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5E9131-860B-4882-A661-ED89D3EE372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D2E1-6A78-4547-B1CB-7CD3D55C4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44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3239" b="16569"/>
          <a:stretch/>
        </p:blipFill>
        <p:spPr>
          <a:xfrm>
            <a:off x="167402" y="241068"/>
            <a:ext cx="8452434" cy="630372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106" y="102383"/>
            <a:ext cx="7860762" cy="265744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lnSpc>
                <a:spcPct val="70000"/>
              </a:lnSpc>
            </a:pPr>
            <a:r>
              <a:rPr lang="ru-RU" sz="9400" b="1" dirty="0">
                <a:solidFill>
                  <a:schemeClr val="accent2">
                    <a:lumMod val="75000"/>
                  </a:schemeClr>
                </a:solidFill>
              </a:rPr>
              <a:t>РОБОТ - ПОВОДЫРЬ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0132" y="3090333"/>
            <a:ext cx="4047067" cy="3318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t="5837" r="10423" b="31447"/>
          <a:stretch/>
        </p:blipFill>
        <p:spPr>
          <a:xfrm>
            <a:off x="4030131" y="2810460"/>
            <a:ext cx="2074335" cy="36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70980" y="42335"/>
            <a:ext cx="4170218" cy="2677656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</a:rPr>
              <a:t>РОБОТ - ПОВОДЫРЬ помогает перемещаться незрячим по заданному маршруту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557" y="4059383"/>
            <a:ext cx="10996199" cy="2677656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0" dirty="0">
                <a:solidFill>
                  <a:srgbClr val="8064A2">
                    <a:lumMod val="50000"/>
                  </a:srgbClr>
                </a:solidFill>
              </a:rPr>
              <a:t>РОБОТ – </a:t>
            </a:r>
            <a:r>
              <a:rPr lang="ru-RU" sz="2800" b="1" kern="0" dirty="0" smtClean="0">
                <a:solidFill>
                  <a:srgbClr val="8064A2">
                    <a:lumMod val="50000"/>
                  </a:srgbClr>
                </a:solidFill>
              </a:rPr>
              <a:t>ПОВОДЫРЬ </a:t>
            </a:r>
            <a:endParaRPr lang="ru-RU" sz="2800" b="1" kern="0" dirty="0">
              <a:solidFill>
                <a:srgbClr val="8064A2">
                  <a:lumMod val="50000"/>
                </a:srgbClr>
              </a:solidFill>
            </a:endParaRPr>
          </a:p>
          <a:p>
            <a:pPr algn="ctr"/>
            <a:r>
              <a:rPr lang="ru-RU" sz="2800" b="1" kern="0" dirty="0">
                <a:solidFill>
                  <a:srgbClr val="8064A2">
                    <a:lumMod val="50000"/>
                  </a:srgbClr>
                </a:solidFill>
              </a:rPr>
              <a:t>сделан </a:t>
            </a:r>
            <a:r>
              <a:rPr lang="ru-RU" sz="2800" b="1" kern="0" dirty="0">
                <a:solidFill>
                  <a:srgbClr val="8064A2">
                    <a:lumMod val="50000"/>
                  </a:srgbClr>
                </a:solidFill>
              </a:rPr>
              <a:t>из конструктора LEGO EV3 </a:t>
            </a:r>
          </a:p>
          <a:p>
            <a:pPr algn="ctr"/>
            <a:r>
              <a:rPr lang="ru-RU" sz="2800" b="1" kern="0" dirty="0">
                <a:solidFill>
                  <a:srgbClr val="8064A2">
                    <a:lumMod val="50000"/>
                  </a:srgbClr>
                </a:solidFill>
              </a:rPr>
              <a:t>с помощью программы  </a:t>
            </a:r>
            <a:r>
              <a:rPr lang="ru-RU" sz="2800" b="1" kern="0" dirty="0">
                <a:solidFill>
                  <a:srgbClr val="8064A2">
                    <a:lumMod val="50000"/>
                  </a:srgbClr>
                </a:solidFill>
              </a:rPr>
              <a:t>ТРИК </a:t>
            </a:r>
            <a:r>
              <a:rPr lang="ru-RU" sz="2800" b="1" kern="0" dirty="0" smtClean="0">
                <a:solidFill>
                  <a:srgbClr val="8064A2">
                    <a:lumMod val="50000"/>
                  </a:srgbClr>
                </a:solidFill>
              </a:rPr>
              <a:t>СТУДИО</a:t>
            </a:r>
            <a:endParaRPr lang="ru-RU" sz="2800" b="1" kern="0" dirty="0">
              <a:solidFill>
                <a:srgbClr val="8064A2">
                  <a:lumMod val="50000"/>
                </a:srgbClr>
              </a:solidFill>
            </a:endParaRPr>
          </a:p>
          <a:p>
            <a:pPr algn="ctr"/>
            <a:r>
              <a:rPr lang="ru-RU" sz="2800" b="1" kern="0" dirty="0">
                <a:solidFill>
                  <a:srgbClr val="8064A2">
                    <a:lumMod val="50000"/>
                  </a:srgbClr>
                </a:solidFill>
              </a:rPr>
              <a:t>Состоит из деталей конструктора </a:t>
            </a:r>
            <a:r>
              <a:rPr lang="ru-RU" sz="2800" b="1" kern="0" dirty="0" smtClean="0">
                <a:solidFill>
                  <a:srgbClr val="8064A2">
                    <a:lumMod val="50000"/>
                  </a:srgbClr>
                </a:solidFill>
              </a:rPr>
              <a:t>LEGO</a:t>
            </a:r>
            <a:endParaRPr lang="ru-RU" sz="2800" b="1" kern="0" dirty="0">
              <a:solidFill>
                <a:srgbClr val="8064A2">
                  <a:lumMod val="50000"/>
                </a:srgbClr>
              </a:solidFill>
            </a:endParaRPr>
          </a:p>
          <a:p>
            <a:pPr algn="ctr"/>
            <a:r>
              <a:rPr lang="ru-RU" sz="2800" b="1" kern="0" dirty="0">
                <a:solidFill>
                  <a:srgbClr val="8064A2">
                    <a:lumMod val="50000"/>
                  </a:srgbClr>
                </a:solidFill>
              </a:rPr>
              <a:t>Двигается при помощи моторов </a:t>
            </a:r>
            <a:r>
              <a:rPr lang="en-US" sz="2800" b="1" kern="0" dirty="0">
                <a:solidFill>
                  <a:srgbClr val="8064A2">
                    <a:lumMod val="50000"/>
                  </a:srgbClr>
                </a:solidFill>
              </a:rPr>
              <a:t>EV3</a:t>
            </a:r>
            <a:endParaRPr lang="ru-RU" sz="2800" b="1" kern="0" dirty="0">
              <a:solidFill>
                <a:srgbClr val="8064A2">
                  <a:lumMod val="50000"/>
                </a:srgbClr>
              </a:solidFill>
            </a:endParaRPr>
          </a:p>
          <a:p>
            <a:pPr algn="ctr"/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62696" y="1471353"/>
            <a:ext cx="7860762" cy="265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>
              <a:lnSpc>
                <a:spcPct val="70000"/>
              </a:lnSpc>
            </a:pPr>
            <a:r>
              <a:rPr lang="ru-RU" sz="9400" b="1" dirty="0" smtClean="0">
                <a:solidFill>
                  <a:schemeClr val="accent2">
                    <a:lumMod val="75000"/>
                  </a:schemeClr>
                </a:solidFill>
              </a:rPr>
              <a:t>РОБОТ - ПОВОДЫРЬ</a:t>
            </a:r>
            <a:endParaRPr lang="ru-RU" sz="9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 b="26735"/>
          <a:stretch/>
        </p:blipFill>
        <p:spPr>
          <a:xfrm>
            <a:off x="220834" y="171522"/>
            <a:ext cx="2107499" cy="30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2524" r="14779" b="26990"/>
          <a:stretch/>
        </p:blipFill>
        <p:spPr>
          <a:xfrm>
            <a:off x="6694348" y="294537"/>
            <a:ext cx="2923785" cy="4349729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0378" y="384980"/>
            <a:ext cx="2545823" cy="715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70000"/>
              </a:lnSpc>
              <a:spcBef>
                <a:spcPts val="10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ПОЧЕМУ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ПОВОДЫРЬ?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04" y="1382881"/>
            <a:ext cx="566130" cy="818452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46574" y="2383118"/>
            <a:ext cx="2545823" cy="1274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7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Тема важна и актуальна, а проблема насущна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27115" y="274331"/>
            <a:ext cx="518352" cy="835385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3829575" y="178955"/>
            <a:ext cx="2876023" cy="1565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7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Помощник для безопасного  перемещения незрячего человека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07599" y="1324055"/>
            <a:ext cx="2132053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accent1"/>
                </a:solidFill>
              </a:rPr>
              <a:t>ЦЕЛЬ</a:t>
            </a:r>
            <a:endParaRPr kumimoji="0" lang="ru-RU" sz="4800" b="1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9814985" y="2662519"/>
            <a:ext cx="2323578" cy="277308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>
              <a:lnSpc>
                <a:spcPct val="7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Создать робота, который будет вести незрячего человека в нужное ему место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032" y="2281989"/>
            <a:ext cx="518352" cy="342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8530" b="3688"/>
          <a:stretch/>
        </p:blipFill>
        <p:spPr>
          <a:xfrm>
            <a:off x="507999" y="5088468"/>
            <a:ext cx="1618273" cy="15494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t="5264" r="6073" b="7287"/>
          <a:stretch/>
        </p:blipFill>
        <p:spPr>
          <a:xfrm>
            <a:off x="2520250" y="4809068"/>
            <a:ext cx="1820335" cy="18288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30370" r="2373" b="44198"/>
          <a:stretch/>
        </p:blipFill>
        <p:spPr>
          <a:xfrm>
            <a:off x="4756859" y="4851401"/>
            <a:ext cx="3286474" cy="1744133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1078830" y="1744130"/>
            <a:ext cx="5418666" cy="306493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829575" y="2201333"/>
            <a:ext cx="2654243" cy="236220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557170" y="2777067"/>
            <a:ext cx="940326" cy="182880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</TotalTime>
  <Words>68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ПОЧЕМУ ПОВОДЫРЬ?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18</cp:revision>
  <dcterms:created xsi:type="dcterms:W3CDTF">2021-11-25T12:51:39Z</dcterms:created>
  <dcterms:modified xsi:type="dcterms:W3CDTF">2021-11-26T14:54:29Z</dcterms:modified>
</cp:coreProperties>
</file>