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3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9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1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1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8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2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2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8F00-2CAB-4922-8D3C-1F9E7D1DA7F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A149-955A-4320-BE83-07C949A5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drive.google.com/file/d/15qC-0rrWcCORl-TUDHEPET9lP0ur9XmK/view?usp=shari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on.kz/proekty/arhitektura/obshhestvennaja/nadzemnyj-peshehodnyj-perehod-po-ul-gasheka/" TargetMode="External"/><Relationship Id="rId2" Type="http://schemas.openxmlformats.org/officeDocument/2006/relationships/hyperlink" Target="https://ru.wikipedia.org/wiki/%D0%9F%D0%B5%D1%88%D0%B5%D1%85%D0%BE%D0%B4%D0%BD%D1%8B%D0%B9_%D0%BF%D0%B5%D1%80%D0%B5%D1%85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en.yandex.ru/media/id/5f7df6222811b80524cda49d/chto-takoe-nadzemnyi-i-podzemnyi-perehod-pochemu-ih-ne-doljno-byt-5fa17fbd5dfc942ad706d06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426" y="277378"/>
            <a:ext cx="9144000" cy="2387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Безопасный пешеходный переход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565" y="2749224"/>
            <a:ext cx="9144000" cy="1655762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по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-конструированию 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робототехнике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WeDo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1.0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90" y="3607496"/>
            <a:ext cx="2937351" cy="293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7" y="3756847"/>
            <a:ext cx="4898553" cy="28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286" y="1615979"/>
            <a:ext cx="5532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Переход </a:t>
            </a:r>
            <a:r>
              <a:rPr lang="ru-RU" sz="2000" dirty="0"/>
              <a:t>с двух сторон  оборудован автоматическими закрывающими устройствами (шлагбаумами </a:t>
            </a:r>
            <a:r>
              <a:rPr lang="ru-RU" sz="2000" dirty="0" smtClean="0"/>
              <a:t>) для безопасности пешеходов, </a:t>
            </a:r>
            <a:r>
              <a:rPr lang="ru-RU" sz="2000" dirty="0"/>
              <a:t>когда каретка лифта находится внизу или двигается. В механизме используется понижающая зубчатая передача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Перемещаются пешеходы с помощью </a:t>
            </a:r>
            <a:r>
              <a:rPr lang="ru-RU" sz="2000" dirty="0" err="1" smtClean="0"/>
              <a:t>траволаторов</a:t>
            </a:r>
            <a:r>
              <a:rPr lang="ru-RU" sz="2000" dirty="0" smtClean="0"/>
              <a:t>, что увеличивает проходимость перехода и облегчает перемещение людей с грузами, малоподвижных пешеходов. </a:t>
            </a:r>
            <a:r>
              <a:rPr lang="ru-RU" sz="2000" dirty="0" err="1" smtClean="0"/>
              <a:t>Траволаторы</a:t>
            </a:r>
            <a:r>
              <a:rPr lang="ru-RU" sz="2000" dirty="0" smtClean="0"/>
              <a:t> сконструированы на основе гусеничного механизма, который в движение приводится мотором через ременную передачу (прямую с одной и </a:t>
            </a:r>
            <a:r>
              <a:rPr lang="ru-RU" sz="2000" dirty="0" err="1" smtClean="0"/>
              <a:t>перекресную</a:t>
            </a:r>
            <a:r>
              <a:rPr lang="ru-RU" sz="2000" dirty="0" smtClean="0"/>
              <a:t> с другой стороны).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56569" y="360030"/>
            <a:ext cx="1016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Конструкция модели безопасного пешеходного перехода из конструктора Лего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r="-458" b="5923"/>
          <a:stretch/>
        </p:blipFill>
        <p:spPr>
          <a:xfrm>
            <a:off x="6654800" y="1458723"/>
            <a:ext cx="4668728" cy="502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788" y="1029027"/>
            <a:ext cx="6672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Переход </a:t>
            </a:r>
            <a:r>
              <a:rPr lang="ru-RU" sz="2000" dirty="0"/>
              <a:t>с обеих сторон оборудован лифтами, сконструированными на основе зубчато-реечной передачи и червячной передачи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737" y="488515"/>
            <a:ext cx="61085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Автоматические подъемные устройства </a:t>
            </a:r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60232" y="2627583"/>
            <a:ext cx="36910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</a:t>
            </a:r>
            <a:r>
              <a:rPr lang="ru-RU" sz="2000" dirty="0" smtClean="0"/>
              <a:t>ервяк </a:t>
            </a:r>
            <a:r>
              <a:rPr lang="ru-RU" sz="2000" dirty="0"/>
              <a:t>приводится в движение мотором, </a:t>
            </a:r>
            <a:r>
              <a:rPr lang="ru-RU" sz="2000" dirty="0" smtClean="0"/>
              <a:t>от него вращательное </a:t>
            </a:r>
            <a:r>
              <a:rPr lang="ru-RU" sz="2000" dirty="0"/>
              <a:t>движение передается шестерне с 24-мя зубьями, которая сцеплена с зубчатой рейкой. Шестерня вращается и рейка движется вверх или вниз, поднимая или опуская каретку лифта.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-269" r="21015"/>
          <a:stretch/>
        </p:blipFill>
        <p:spPr>
          <a:xfrm>
            <a:off x="5464935" y="1833549"/>
            <a:ext cx="2564282" cy="475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-1" r="17594" b="2060"/>
          <a:stretch/>
        </p:blipFill>
        <p:spPr>
          <a:xfrm>
            <a:off x="8855075" y="590115"/>
            <a:ext cx="2715683" cy="489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6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3418" y="725880"/>
            <a:ext cx="5335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</a:rPr>
              <a:t>Безопасный пешеходный переход в действии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3418" y="1475656"/>
            <a:ext cx="34905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конструкции </a:t>
            </a:r>
            <a:r>
              <a:rPr lang="ru-RU" sz="2000" dirty="0" smtClean="0"/>
              <a:t>используется 5 моторов, датчик наклона и 3 коммутатора. После запуска программы первый лифт начинает подниматься, второй опускаться. Когда лифт оказывается вверху, открывается шлагбаум. Время на посадку можно регулировать. Управление </a:t>
            </a:r>
            <a:r>
              <a:rPr lang="ru-RU" sz="2000" dirty="0" err="1" smtClean="0"/>
              <a:t>траволатором</a:t>
            </a:r>
            <a:r>
              <a:rPr lang="ru-RU" sz="2000" dirty="0" smtClean="0"/>
              <a:t> выполняется переключателем с датчиком наклона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hlinkClick r:id="rId2"/>
              </a:rPr>
              <a:t>Видео работы БПП </a:t>
            </a: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346200"/>
            <a:ext cx="660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8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395" y="663879"/>
            <a:ext cx="341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Использованные ресурсы:</a:t>
            </a:r>
            <a:endParaRPr lang="ru-RU" sz="2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152395" y="1592014"/>
            <a:ext cx="101210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Усанов </a:t>
            </a:r>
            <a:r>
              <a:rPr lang="ru-RU" sz="2000" dirty="0"/>
              <a:t>В., «ПДД для детей», </a:t>
            </a:r>
            <a:r>
              <a:rPr lang="ru-RU" sz="2000" dirty="0" err="1"/>
              <a:t>Эксмо</a:t>
            </a:r>
            <a:r>
              <a:rPr lang="ru-RU" sz="2000" dirty="0"/>
              <a:t>, 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Дмитрук В. П., «Правила дорожного движения для школьников», Ростов-на-Дону : Феникс, 2005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Исогава</a:t>
            </a:r>
            <a:r>
              <a:rPr lang="ru-RU" sz="2000" dirty="0"/>
              <a:t> Й., «Большая книга идей LEGO TECHNIC. Техника и изобретения», М. – </a:t>
            </a:r>
            <a:r>
              <a:rPr lang="ru-RU" sz="2000" dirty="0" err="1"/>
              <a:t>Бомбора</a:t>
            </a:r>
            <a:r>
              <a:rPr lang="ru-RU" sz="2000" dirty="0"/>
              <a:t>, 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hlinkClick r:id="rId2"/>
              </a:rPr>
              <a:t>https://ru.wikipedia.org/wiki/%D0%9F%D0%B5%D1%88%D0%B5%D1%85%D0%BE%D0%B4%D0%BD%D1%8B%D0%B9_%D0%BF%D0%B5%D1%80%D0%B5%D1%85%D0%BE%D0%B4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hlinkClick r:id="rId3"/>
              </a:rPr>
              <a:t>https://stron.kz/proekty/arhitektura/obshhestvennaja/nadzemnyj-peshehodnyj-perehod-po-ul-gasheka/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hlinkClick r:id="rId4"/>
              </a:rPr>
              <a:t>https://zen.yandex.ru/media/id/5f7df6222811b80524cda49d/chto-takoe-nadzemnyi-i-podzemnyi-perehod-pochemu-ih-ne-doljno-byt-5fa17fbd5dfc942ad706d062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https://lift-import.ru/info/blog/zachem-byl-sozdan-travolator-i-dlya-chego/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3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202" y="2962404"/>
            <a:ext cx="563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Авторы проекта:  </a:t>
            </a:r>
          </a:p>
          <a:p>
            <a:r>
              <a:rPr lang="ru-RU" sz="2000" dirty="0" err="1" smtClean="0"/>
              <a:t>Иришин</a:t>
            </a:r>
            <a:r>
              <a:rPr lang="ru-RU" sz="2000" dirty="0" smtClean="0"/>
              <a:t> Артем и Задорожный Иван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360" y="4374286"/>
            <a:ext cx="3121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Руководитель проекта: </a:t>
            </a:r>
            <a:endParaRPr lang="ru-RU" sz="2000" b="1" i="1" dirty="0" smtClean="0"/>
          </a:p>
          <a:p>
            <a:r>
              <a:rPr lang="ru-RU" sz="2000" dirty="0" smtClean="0"/>
              <a:t>педагог </a:t>
            </a:r>
            <a:r>
              <a:rPr lang="ru-RU" sz="2000" dirty="0"/>
              <a:t>ДО Грибова Л.М.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6559" y="5628330"/>
            <a:ext cx="390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МАОУ ДО «Компьютерный центр» </a:t>
            </a:r>
          </a:p>
          <a:p>
            <a:pPr algn="ctr"/>
            <a:r>
              <a:rPr lang="ru-RU" b="1" dirty="0"/>
              <a:t>г</a:t>
            </a:r>
            <a:r>
              <a:rPr lang="ru-RU" b="1" dirty="0" smtClean="0"/>
              <a:t>.Луга</a:t>
            </a:r>
          </a:p>
          <a:p>
            <a:pPr algn="ctr"/>
            <a:r>
              <a:rPr lang="ru-RU" b="1" dirty="0" smtClean="0"/>
              <a:t>2021 г.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62" y="1543228"/>
            <a:ext cx="4718592" cy="353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360" y="640667"/>
            <a:ext cx="3419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Уважаемые слушатели, дети и взрослые! Будьте внимательны на дорогах и переходите проезжую часть только в оборудованных для этого местах!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3056" r="25719"/>
          <a:stretch/>
        </p:blipFill>
        <p:spPr>
          <a:xfrm>
            <a:off x="4672911" y="615015"/>
            <a:ext cx="872649" cy="13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248" y="520700"/>
            <a:ext cx="1054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Актуальность проекта: </a:t>
            </a:r>
            <a:r>
              <a:rPr lang="ru-RU" sz="2000" dirty="0" smtClean="0"/>
              <a:t>перейти автотрассу без пешеходного перехода невозможно, а создание наземных пешеходных переходов (ПП), удобных для пешеходов, приводит к увеличению пробок на дорогах. Кроме того, наземные ПП не совсем безопасны. Необходим такой переход, который будет удобен, безопасен для людей и не будет создавать пробки на дорогах.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7248" y="2085068"/>
            <a:ext cx="753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Цель проекта: </a:t>
            </a:r>
            <a:r>
              <a:rPr lang="ru-RU" sz="2000" dirty="0"/>
              <a:t>создать модель безопасного пешеходного перехода из конструктора </a:t>
            </a:r>
            <a:r>
              <a:rPr lang="en-US" sz="2000" dirty="0"/>
              <a:t>Lego </a:t>
            </a:r>
            <a:r>
              <a:rPr lang="en-US" sz="2000" dirty="0" err="1"/>
              <a:t>WeDo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5" r="-108"/>
          <a:stretch/>
        </p:blipFill>
        <p:spPr>
          <a:xfrm>
            <a:off x="615630" y="3118981"/>
            <a:ext cx="6899452" cy="296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72" y="3118981"/>
            <a:ext cx="4469793" cy="296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1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510" y="555668"/>
            <a:ext cx="8440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Задачи проекта: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повторить правила перехода дороги;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изучить</a:t>
            </a:r>
            <a:r>
              <a:rPr lang="ru-RU" sz="2000" dirty="0"/>
              <a:t>, какие существуют конструкции </a:t>
            </a:r>
            <a:r>
              <a:rPr lang="ru-RU" sz="2000" dirty="0" smtClean="0"/>
              <a:t>пешеходного перехода (ПП);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продумать, как можно усовершенствовать имеющиеся конструкции ПП;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сконструировать модель безопасного ПП из конструктора </a:t>
            </a:r>
            <a:r>
              <a:rPr lang="en-US" sz="2000" dirty="0"/>
              <a:t>Lego</a:t>
            </a:r>
            <a:r>
              <a:rPr lang="ru-RU" sz="2000" dirty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создать программу управления моделью ПП в программной среде </a:t>
            </a:r>
            <a:r>
              <a:rPr lang="en-US" sz="2000" dirty="0"/>
              <a:t>Lego </a:t>
            </a:r>
            <a:r>
              <a:rPr lang="en-US" sz="2000" dirty="0" err="1"/>
              <a:t>WeDo</a:t>
            </a:r>
            <a:r>
              <a:rPr lang="ru-RU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0" y="2779183"/>
            <a:ext cx="4946042" cy="350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17351" r="44064" b="13242"/>
          <a:stretch/>
        </p:blipFill>
        <p:spPr>
          <a:xfrm>
            <a:off x="7891398" y="2824137"/>
            <a:ext cx="3331924" cy="349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6482" r="20699" b="15926"/>
          <a:stretch/>
        </p:blipFill>
        <p:spPr>
          <a:xfrm>
            <a:off x="9841631" y="801149"/>
            <a:ext cx="1193800" cy="12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786" y="1022949"/>
            <a:ext cx="11006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Пешеходный переход </a:t>
            </a:r>
            <a:r>
              <a:rPr lang="ru-RU" dirty="0" smtClean="0"/>
              <a:t>— </a:t>
            </a:r>
            <a:r>
              <a:rPr lang="ru-RU" sz="2000" dirty="0"/>
              <a:t>специальная область на проезжей части дороги, сооружение над или под проезжей частью, предназначенные для перехода пешеходов с одной стороны улицы на другую.</a:t>
            </a:r>
          </a:p>
          <a:p>
            <a:r>
              <a:rPr lang="ru-RU" sz="2000" dirty="0"/>
              <a:t>Пешеходные переходы устанавливаются непосредственно </a:t>
            </a:r>
            <a:r>
              <a:rPr lang="ru-RU" sz="2000" dirty="0" smtClean="0"/>
              <a:t>перед перекрестками</a:t>
            </a:r>
            <a:r>
              <a:rPr lang="ru-RU" sz="2000" dirty="0"/>
              <a:t>, вблизи остановок общестенного транспорта.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4984" y="2756871"/>
            <a:ext cx="2841291" cy="40011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</a:rPr>
              <a:t>Пешеходные переходы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73133" y="3860121"/>
            <a:ext cx="1953075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Наземные ПП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659" y="5021855"/>
            <a:ext cx="1940549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Подземные </a:t>
            </a:r>
            <a:r>
              <a:rPr lang="ru-RU" sz="2000" dirty="0"/>
              <a:t>ПП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4984" y="3433515"/>
            <a:ext cx="2567836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Регулируемые ПП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4984" y="4297809"/>
            <a:ext cx="2567836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Нерегулируемые </a:t>
            </a:r>
            <a:r>
              <a:rPr lang="ru-RU" sz="2000" dirty="0"/>
              <a:t>ПП</a:t>
            </a:r>
          </a:p>
        </p:txBody>
      </p:sp>
      <p:cxnSp>
        <p:nvCxnSpPr>
          <p:cNvPr id="11" name="Straight Connector 10"/>
          <p:cNvCxnSpPr>
            <a:stCxn id="5" idx="1"/>
          </p:cNvCxnSpPr>
          <p:nvPr/>
        </p:nvCxnSpPr>
        <p:spPr>
          <a:xfrm flipH="1">
            <a:off x="1340285" y="2956926"/>
            <a:ext cx="3064699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5336" y="2956926"/>
            <a:ext cx="2" cy="306707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1"/>
          </p:cNvCxnSpPr>
          <p:nvPr/>
        </p:nvCxnSpPr>
        <p:spPr>
          <a:xfrm flipH="1">
            <a:off x="1365338" y="4060176"/>
            <a:ext cx="507795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65338" y="5221910"/>
            <a:ext cx="507795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0"/>
          </p:cNvCxnSpPr>
          <p:nvPr/>
        </p:nvCxnSpPr>
        <p:spPr>
          <a:xfrm>
            <a:off x="2849670" y="3633570"/>
            <a:ext cx="1" cy="22655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72634" y="4286846"/>
            <a:ext cx="1" cy="22655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49670" y="3621828"/>
            <a:ext cx="1580366" cy="1174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9670" y="4489367"/>
            <a:ext cx="1580366" cy="1174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73133" y="5823942"/>
            <a:ext cx="1940549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Надземные </a:t>
            </a:r>
            <a:r>
              <a:rPr lang="ru-RU" sz="2000" dirty="0"/>
              <a:t>ПП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40285" y="6023997"/>
            <a:ext cx="507795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4138" r="25717" b="4936"/>
          <a:stretch/>
        </p:blipFill>
        <p:spPr>
          <a:xfrm>
            <a:off x="8400859" y="2956926"/>
            <a:ext cx="2196160" cy="326712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1481" y="438411"/>
            <a:ext cx="990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Улицу можно переходить </a:t>
            </a:r>
            <a:r>
              <a:rPr lang="ru-RU" sz="2400" b="1" i="1" dirty="0" smtClean="0">
                <a:solidFill>
                  <a:srgbClr val="FF0000"/>
                </a:solidFill>
              </a:rPr>
              <a:t>только по пешеходному переходу!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348" y="655095"/>
            <a:ext cx="10358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Нерегулируемые пешеходные переходы</a:t>
            </a:r>
            <a:r>
              <a:rPr lang="ru-RU" sz="2000" dirty="0"/>
              <a:t> — самые простые и дешёвые, имеют разметку </a:t>
            </a:r>
            <a:r>
              <a:rPr lang="ru-RU" sz="2000" dirty="0" smtClean="0"/>
              <a:t>«зебра». </a:t>
            </a:r>
            <a:r>
              <a:rPr lang="ru-RU" sz="2000" dirty="0"/>
              <a:t>На таких переходах водители автомобилей и других транспортных средств обязаны уступить дорогу пешеходам. Это самые опасные ПП, так как водители не всегда пропускают пешеходов, например,  из за плохой видимости.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88" y="2338768"/>
            <a:ext cx="4724203" cy="424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r="-2262" b="-1493"/>
          <a:stretch/>
        </p:blipFill>
        <p:spPr>
          <a:xfrm>
            <a:off x="969007" y="2339067"/>
            <a:ext cx="4937356" cy="424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7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781" y="597064"/>
            <a:ext cx="10379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Регулируемые пешеходные переходы</a:t>
            </a:r>
            <a:r>
              <a:rPr lang="ru-RU" dirty="0"/>
              <a:t> — </a:t>
            </a:r>
            <a:r>
              <a:rPr lang="ru-RU" sz="2000" dirty="0"/>
              <a:t>переходы, оборудованные </a:t>
            </a:r>
            <a:r>
              <a:rPr lang="ru-RU" sz="2000" dirty="0" smtClean="0"/>
              <a:t>светофором. </a:t>
            </a:r>
            <a:r>
              <a:rPr lang="ru-RU" sz="2000" dirty="0"/>
              <a:t>Свет светофора виден водителю издалека, что дает возможность вовремя затормозть. Однако, и на таких ПП бывают трагедии, когда машина наезжает на пешехода, в следствии неисправности тормозов, гололеда, невнимательности или неадекватного состояния  водителя.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39" y="2843407"/>
            <a:ext cx="4705340" cy="313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39" y="2780777"/>
            <a:ext cx="5356920" cy="313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332" y="4291931"/>
            <a:ext cx="4960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Подземный пешеходный переход</a:t>
            </a:r>
            <a:r>
              <a:rPr lang="ru-RU" sz="2000" dirty="0"/>
              <a:t> — это сооружение, состоящее из </a:t>
            </a:r>
            <a:r>
              <a:rPr lang="ru-RU" sz="2000" dirty="0" smtClean="0"/>
              <a:t>тоннеля</a:t>
            </a:r>
            <a:r>
              <a:rPr lang="ru-RU" sz="2000" dirty="0"/>
              <a:t> под автомагистралью или  железной дорогой. Позволяет людям безопасно перейти на другую сторону проезжей части. Строительство таких ПП очень дорогое.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772" y="520511"/>
            <a:ext cx="10872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Пешеходный переход может находиться не только на одном уровне с дорогой, но и на разных, это  подземные и надземные пешеходные переходы. Они являютя безопасными, но очень неудобными для маломобильных людей.</a:t>
            </a:r>
          </a:p>
          <a:p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387" r="-837" b="-387"/>
          <a:stretch/>
        </p:blipFill>
        <p:spPr>
          <a:xfrm flipH="1">
            <a:off x="6430300" y="1843950"/>
            <a:ext cx="4780494" cy="438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329" y="1843950"/>
            <a:ext cx="1765320" cy="1888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0" y="1843951"/>
            <a:ext cx="1870466" cy="1870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7906" y="1843950"/>
            <a:ext cx="2109190" cy="18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031" y="707541"/>
            <a:ext cx="10267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Надземный пешеходный переход </a:t>
            </a:r>
            <a:r>
              <a:rPr lang="ru-RU" sz="2000" dirty="0"/>
              <a:t>— инженерное сооружение, расположенное над автомобильной либо железной дорогой. По такому переходу люди могут безопасно перейти на другую сторону дороги.</a:t>
            </a:r>
          </a:p>
          <a:p>
            <a:r>
              <a:rPr lang="ru-RU" sz="2000" dirty="0"/>
              <a:t>По сравнению с подземным пешеходным </a:t>
            </a:r>
            <a:r>
              <a:rPr lang="ru-RU" sz="2000" dirty="0" smtClean="0"/>
              <a:t>переходом </a:t>
            </a:r>
            <a:r>
              <a:rPr lang="ru-RU" sz="2000" dirty="0"/>
              <a:t>имеет более низкую стоимость строительства и его не нужно круглосуточно освещать.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68" y="2442575"/>
            <a:ext cx="4943606" cy="370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5297" r="6805" b="16347"/>
          <a:stretch/>
        </p:blipFill>
        <p:spPr>
          <a:xfrm>
            <a:off x="801666" y="2579304"/>
            <a:ext cx="5327330" cy="357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46883"/>
          <a:stretch/>
        </p:blipFill>
        <p:spPr>
          <a:xfrm>
            <a:off x="8765135" y="4947781"/>
            <a:ext cx="665871" cy="871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25" y="4821442"/>
            <a:ext cx="1373994" cy="13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680" y="670793"/>
            <a:ext cx="9816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Проанализировав достоинтва и недостатки разных видов ПП, мы пришли к выводу, что только надземные и подземные ПП могут быть безопасны и не </a:t>
            </a:r>
            <a:r>
              <a:rPr lang="ru-RU" sz="2000" dirty="0" smtClean="0"/>
              <a:t>создают </a:t>
            </a:r>
            <a:r>
              <a:rPr lang="ru-RU" sz="2000" dirty="0"/>
              <a:t>пробок на дорогах, при этом надземный ПП более дешевый в строительстве и в эксплуатации.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680" y="1996372"/>
            <a:ext cx="5605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Его основной недостаток в том, что людям может быть тяжело, а порой невозможно подниматься  и спускаться по лестницам. Решение этой проблемы мы видим  в оборудовании  такого ПП не лестницей, а  лифтом.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1" t="6696" r="26280" b="5566"/>
          <a:stretch/>
        </p:blipFill>
        <p:spPr>
          <a:xfrm>
            <a:off x="7402880" y="1975216"/>
            <a:ext cx="3081403" cy="4400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24568" r="3364" b="22265"/>
          <a:stretch/>
        </p:blipFill>
        <p:spPr>
          <a:xfrm>
            <a:off x="968680" y="3826395"/>
            <a:ext cx="5097204" cy="269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592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Безопасный пешеходный переход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пешеходный переход</dc:title>
  <dc:creator>Учитель</dc:creator>
  <cp:lastModifiedBy>Пользователь Windows</cp:lastModifiedBy>
  <cp:revision>49</cp:revision>
  <dcterms:created xsi:type="dcterms:W3CDTF">2021-03-26T11:06:29Z</dcterms:created>
  <dcterms:modified xsi:type="dcterms:W3CDTF">2021-11-20T15:47:31Z</dcterms:modified>
</cp:coreProperties>
</file>