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9"/>
  </p:normalViewPr>
  <p:slideViewPr>
    <p:cSldViewPr snapToGrid="0" snapToObjects="1">
      <p:cViewPr varScale="1">
        <p:scale>
          <a:sx n="88" d="100"/>
          <a:sy n="88" d="100"/>
        </p:scale>
        <p:origin x="18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8T19:25:14.9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406 0 24575,'35'0'0,"12"0"0,-7 0 0,21 0 0,-5 0 0,2 0 0,38 0 0,-39 0 0,2 0 0,1 0 0,9 0 0,-9 0 0,1 0 0,30 0 0,-37 1 0,1 1 0,44 4 0,-4 1 0,1-1 0,-19 2 0,13 2 0,-27 5 0,8 5 0,-16 1 0,-4 3 0,-3 1 0,-2 1 0,0 5 0,3 3 0,-11 0 0,10 11 0,-10-3 0,10 8 0,-1 0 0,-5 1 0,-1 0 0,8 18 0,7 13 0,-9-14 0,-18-23 0,-1-1 0,5 15 0,4 13 0,-6-3 0,-4 7 0,-14-18 0,-3 13 0,-10-23 0,0-5 0,0 3 0,0-10 0,0 14 0,-5-10 0,3-4 0,-7 7 0,1-13 0,-12 33 0,0-21 0,-4 12 0,0-7 0,-3-2 0,2-6 0,-9 6 0,0-8 0,5-1 0,-16 17 0,20-20 0,-18 22 0,13-12 0,-6 13 0,7-2 0,5 3 0,5-3 0,6 0 0,5 2 0,-1 1 0,5-3 0,-6 11 0,9-14 0,-7 22 0,-1-12 0,-1 3 0,-10-1 0,7-18 0,-10 33 0,10-38 0,-9 46 0,12-53 0,-14 41 0,13-38 0,-19 42 0,10-34 0,-14 29 0,9-26 0,4 0 0,2 2 0,10-5 0,0 6 0,4-7 0,5 2 0,0-5 0,0 1 0,0 22 0,0-18 0,-5 26 0,-7-17 0,-7 7 0,-10-7 0,-1-7 0,5-10 0,-3 2 0,11-4 0,-6 4 0,7-9 0,-8 3 0,2-5 0,-4 7 0,-1 3 0,6-10 0,-4 9 0,9-17 0,-10 12 0,7-9 0,1 0 0,-2 1 0,3-5 0,-4 0 0,-8 0 0,-3-10 0,-4-1 0,-12-6 0,12-2 0,-30 0 0,28 0 0,-41 0 0,28 0 0,-10 0 0,-1-6 0,-9-17 0,-6-6 0,-7-12 0,16 4 0,20 9 0,-15-13 0,19 11 0,-5-6 0,0-1 0,8 4 0,-9-9 0,6-4 0,1-10 0,17 6 0,0-3 0,9-4 0,6 18 0,-3-29 0,6 24 0,3-2 0,-4-2 0,5 21 0,-2-21 0,2 13 0,-1-11 0,-2-6 0,-4-11 0,-4-25 0,0 6 0,5 20 0,0 0 0,-5-20 0,4 17 0,0 0 0,0-32 0,5 35 0,2 0 0,1 10 0,2 1 0,0-44 0,1 44 0,0 0 0,0-35 0,0 35 0,0-2 0,0-44 0,0 46 0,0 0 0,0-42 0,1 32 0,1-2 0,0-3 0,0 2 0,0 7 0,0 1 0,-1-13 0,1 3 0,-2-16 0,0 22 0,0 0 0,0-30 0,-1 37 0,2 3 0,2-10 0,6-20 0,-1 33 0,8-36 0,0 29 0,4-9 0,3 16 0,0 3 0,-1 9 0,0-4 0,0 6 0,-5 0 0,-3 6 0,-3-3 0,-2 7 0,4-6 0,-1 2 0,2-3 0,2-2 0,3-6 0,2-5 0,10-12 0,-5 7 0,12-19 0,-3 11 0,-2-12 0,-5 22 0,-3-3 0,-9 28 0,9-11 0,-8 16 0,3 0 0,-4 6 0,4 4 0,-1 3 0,4-1 0,-2 1 0,0 0 0,0-2 0,-1 2 0,1-2 0,0 0 0,3 2 0,1-2 0,4 2 0,-4 1 0,0-5 0,1 6 0,-8-4 0,12 5 0,-13 0 0,1 0 0,-4 0 0,-8 2 0,1 1 0,0-1 0,8 5 0,-5-4 0,13 14 0,-18-12 0,7 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8T19:25:46.9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2209 2620 24575,'6'-23'0,"15"-11"0,-5 6 0,20-20 0,-10 1 0,3-3 0,6-22 0,-9 11 0,-2 4 0,-2 2 0,-13 24 0,1-4 0,-5 11 0,-3 2 0,2 8 0,-1-3 0,0 6 0,1-4 0,3 1 0,-1-4 0,-1-2 0,0 5 0,0-7 0,1 2 0,1-4 0,-1-6 0,-1 7 0,3-11 0,0 8 0,4-13 0,-1 7 0,2-6 0,-7 11 0,3-17 0,-5 18 0,4-40 0,1 25 0,-6-27 0,8 20 0,-10-4 0,4 6 0,-5 5 0,0 8 0,0-3 0,0 5 0,0-7 0,1 2 0,2 3 0,0 3 0,-1 1 0,0 2 0,-2 3 0,0 0 0,0 2 0,0 1 0,0 0 0,0-2 0,-4 5 0,-3-6 0,-4 6 0,-2-6 0,0 0 0,0-1 0,0-1 0,0 1 0,1 0 0,-1 0 0,2 9 0,-4-4 0,2 3 0,-2 2 0,-9-6 0,-1 7 0,-10-5 0,-5-1 0,-7 0 0,-7-4 0,-1 0 0,2 0 0,-1-3 0,7 8 0,8-2 0,9 10 0,3-2 0,-6-1 0,4 1 0,-10-5 0,17 7 0,-4-5 0,9 7 0,-2-2 0,5 3 0,-3-5 0,-1 3 0,-1-1 0,5 5 0,-7-3 0,13 5 0,-14-3 0,13 3 0,-13-1 0,14 2 0,-11 1 0,4 2 0,-5 0 0,-2 0 0,0 0 0,1 0 0,2 0 0,1 0 0,1 0 0,2 0 0,-3 0 0,2 0 0,-1 0 0,6 0 0,-6 6 0,3 7 0,-4 6 0,-2 3 0,-1 0 0,-6 4 0,-4 8 0,-7 8 0,-3 2 0,-15 11 0,17-24 0,-17 13 0,16-13 0,6-8 0,-10 20 0,17-18 0,-3 13 0,3-5 0,10 1 0,1-1 0,7-4 0,-2 5 0,4-6 0,-1 5 0,-1-2 0,1-4 0,-4 0 0,2-7 0,-1 7 0,1-9 0,-7 17 0,2-16 0,-4 9 0,-5 0 0,9-9 0,-10 14 0,9-7 0,-5 8 0,2 0 0,-1 0 0,-2 0 0,2-2 0,1-1 0,1 1 0,1 3 0,2 0 0,1-1 0,-3 7 0,5-14 0,-7 15 0,5-14 0,0 6 0,0-1 0,5-7 0,-2 8 0,0-5 0,-3 6 0,-3 1 0,3-2 0,1-6 0,-1 4 0,2-5 0,-2 10 0,2 0 0,1 1 0,3 0 0,0 0 0,3-1 0,-1 0 0,1-1 0,-1 1 0,2 0 0,-4 10 0,5-5 0,-8 9 0,10-6 0,-4 1 0,3-11 0,-2 8 0,1-14 0,1 10 0,-1-13 0,0 3 0,1-5 0,-1 8 0,3-3 0,0-2 0,0-2 0,0-4 0,2 9 0,2-2 0,2 11 0,9-5 0,-5-3 0,11 2 0,-10-12 0,8 10 0,-6-6 0,3 4 0,1-3 0,-3-2 0,3 3 0,0-5 0,-1 5 0,1-1 0,-3-4 0,8 9 0,-2-9 0,5-1 0,-9-6 0,4 0 0,-4-4 0,0 4 0,4-9 0,-4 3 0,-2-5 0,2 8 0,-2-4 0,-3 2 0,3-2 0,-6-3 0,9 4 0,-8-5 0,7 5 0,-8-6 0,4 4 0,-3-4 0,3 2 0,-5-3 0,3 1 0,2 4 0,-3-3 0,2 0 0,-3-2 0,5 1 0,-5-1 0,4 2 0,-4-4 0,4 0 0,-2 0 0,2 0 0,0 0 0,0 0 0,-3 4 0,-3-3 0,-1 4 0,-1-5 0,1 0 0,0 0 0,0 0 0,0 0 0,4 0 0,4 0 0,2 0 0,2 0 0,1 0 0,1 0 0,2 0 0,1 0 0,-6 0 0,1 0 0,-8 0 0,1 2 0,0 1 0,-4 0 0,2-1 0,-8-2 0,-5 0 0,-6-2 0,-5-5 0,1-6 0,0-6 0,3-2 0,-1 0 0,5 10 0,-2 1 0,3 10 0,1 0 0,2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8T19:25:56.7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770 1176 24575,'0'-13'0,"5"-9"0,-1 5 0,9-14 0,7-11 0,1 1 0,13-29 0,-7 13 0,4-9 0,-1 2 0,-6 11 0,2 6 0,-7 14 0,5 0 0,-9 13 0,11-14 0,-8 9 0,4-4 0,0 2 0,1 0 0,-4 6 0,7-12 0,-11 17 0,10-14 0,-7 12 0,5-5 0,-4 4 0,-3 1 0,-1 0 0,2-1 0,-3 3 0,6-5 0,-4 10 0,2-2 0,3 4 0,-5 4 0,4 0 0,-6 2 0,4 0 0,-3 0 0,6-4 0,-6 3 0,6-5 0,-5 3 0,5 0 0,0-3 0,0 3 0,0-4 0,-1 0 0,1-1 0,0 1 0,-2 3 0,9-1 0,-7 5 0,13-4 0,-1 4 0,2 0 0,-2 1 0,2 2 0,1 0 0,-3 0 0,8 0 0,-9 0 0,-2 0 0,7 0 0,-13 3 0,4 1 0,-2 2 0,-3 3 0,4 1 0,-4 5 0,2-3 0,5 7 0,-3-5 0,7 5 0,-10-5 0,3 1 0,-9-2 0,2 4 0,-1-2 0,-5 4 0,-1-4 0,0 7 0,0-3 0,2 4 0,1-2 0,2-1 0,0-1 0,3-3 0,0-3 0,4-1 0,-3-1 0,-1 0 0,-1-1 0,1-5 0,-3 3 0,6 0 0,-4 2 0,-4-1 0,9 5 0,-15-5 0,5 4 0,-2 0 0,0 5 0,-4-3 0,0 10 0,-5-7 0,-3 3 0,4 8 0,-5-4 0,-1 10 0,-8 11 0,-1-17 0,-9 22 0,6-18 0,-1 9 0,6 0 0,4-6 0,3 10 0,1-6 0,0 9 0,0 0 0,0-8 0,0 13 0,0-6 0,0-1 0,0 9 0,0-12 0,-2 7 0,-7-2 0,0-3 0,-8-9 0,1 6 0,-2-9 0,-4 10 0,7 0 0,-2 0 0,3 11 0,4 1 0,-1-6 0,6 19 0,2-20 0,-5 18 0,7-6 0,-5 0 0,6 0 0,0-13 0,0 22 0,0-18 0,-2 10 0,-2-3 0,1-6 0,-5 4 0,6-1 0,-8-16 0,4 5 0,-6-11 0,6 11 0,-2-17 0,5 12 0,0-3 0,1 1 0,2 5 0,0-13 0,-6 12 0,4-15 0,-8 20 0,3-11 0,-6 10 0,-5-2 0,-2-3 0,-2-3 0,-3-4 0,0 0 0,-2-1 0,-3 0 0,6-1 0,-3-4 0,-2 6 0,2-7 0,-2 2 0,-2 8 0,8-13 0,1 13 0,7-17 0,2 11 0,4-9 0,-1 8 0,4 1 0,3-5 0,1 1 0,2 6 0,0-12 0,0 25 0,0-18 0,0 12 0,0-6 0,0-7 0,0 11 0,0-9 0,0 4 0,0 5 0,0-3 0,0 6 0,5-2 0,-3-6 0,3 0 0,-5 1 0,4-1 0,-3 6 0,4-10 0,-5 9 0,0-13 0,0 3 0,0-2 0,0-8 0,0 5 0,0-3 0,0 3 0,0-8 0,0 6 0,0-9 0,-5 13 0,4-1 0,-3 1 0,4 1 0,-5 1 0,4-5 0,-6 0 0,2-4 0,-2-8 0,0 0 0,-3-1 0,2-5 0,-9 0 0,-2-4 0,-9 0 0,-3 0 0,3 0 0,-5 0 0,-5 0 0,8 0 0,-21 0 0,30 0 0,-24 0 0,26 1 0,-14 1 0,13 6 0,5-4 0,-5 7 0,13-10 0,-7 8 0,8-6 0,-5 4 0,5 1 0,-1-5 0,-7 2 0,6-5 0,-9 0 0,5 0 0,-3 0 0,-1 0 0,-2 0 0,-1 0 0,0 0 0,2 0 0,-1 0 0,0 0 0,-5 0 0,-4 0 0,-3 0 0,4 0 0,-6 0 0,7 0 0,-15-3 0,6-5 0,-6-3 0,-5-11 0,3 2 0,-8-8 0,4 2 0,-1-3 0,4 0 0,-5-2 0,10 5 0,3 4 0,3 7 0,4 4 0,0 5 0,2-4 0,5 9 0,0-4 0,0 5 0,1 0 0,5 0 0,-6 0 0,7 0 0,-9 0 0,10 0 0,-14 0 0,12 0 0,-13 0 0,7 0 0,1 0 0,2 0 0,-11-5 0,13-2 0,-14-13 0,10-4 0,-6-9 0,-3-11 0,3 2 0,-1-15 0,3-3 0,1 6 0,-6-17 0,4 19 0,-1-9 0,5 10 0,3 3 0,0 0 0,8 1 0,0 8 0,7-4 0,0 8 0,1-1 0,2-6 0,0 7 0,0-2 0,0-7 0,0 13 0,0-18 0,0 7 0,0-11 0,0-1 0,0-3 0,0-2 0,0-2 0,6-4 0,7-1 0,11-10 0,-3 21 0,9-14 0,-3 15 0,1-9 0,0 14 0,-1-6 0,-5 12 0,5-12 0,-6-3 0,-1 2 0,-3 0 0,5-4 0,-7 15 0,4-14 0,-7 11 0,6-18 0,2 3 0,-2 7 0,6-3 0,-6 6 0,2 4 0,1-5 0,-1 19 0,4-5 0,-2 5 0,2-4 0,-2 5 0,-4 2 0,-1-2 0,-8 6 0,4-5 0,-9 0 0,3 7 0,-4-6 0,3 10 0,-1-10 0,-2 9 0,0-11 0,-3 6 0,0-8 0,0-5 0,2 16 0,1-18 0,0 24 0,2-8 0,-3 7 0,6 0 0,0-2 0,2 1 0,1 2 0,-1 3 0,-4 2 0,3-7 0,-3 11 0,4-12 0,-4 13 0,-1-12 0,-5 6 0,4-3 0,-2-2 0,6 11 0,-2-8 0,1 11 0,4-6 0,-3 4 0,-1-3 0,3-5 0,-6 5 0,3-6 0,-4 3 0,2 4 0,-1-3 0,-1 5 0,-1-1 0,-2-4 0,2 4 0,1-4 0,-1 4 0,1-4 0,-3 4 0,0 0 0,2 4 0,0 2 0,1 1 0,-1 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8T19:30:38.1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2957 24575,'21'0'0,"7"0"0,5 0 0,7 0 0,4 0 0,-6 0 0,-3 0 0,-3 0 0,-10-5 0,-3 0 0,-2-10 0,-11 6 0,6-5 0,-2 7 0,2 0 0,8-3 0,-5 4 0,9-5 0,-4 1 0,1-2 0,10-5 0,-4 4 0,8-2 0,-2 4 0,1-4 0,-1 3 0,0-4 0,-6 6 0,6-2 0,-6-3 0,2 1 0,-3-6 0,-5 9 0,0-4 0,-5 0 0,0 2 0,-2-8 0,3 1 0,-4-3 0,3-9 0,-6 1 0,2-8 0,2 1 0,0 0 0,-4 7 0,2-4 0,-5 8 0,0-1 0,2 0 0,-1 8 0,0-3 0,-1 5 0,1-3 0,-2-4 0,1-2 0,-2 0 0,-2 3 0,-1-3 0,-2-6 0,0 1 0,0-7 0,0 4 0,-2 11 0,-1-7 0,0 14 0,1-5 0,2 4 0,0-4 0,0 0 0,0 0 0,0-2 0,0 0 0,0-2 0,0 0 0,0 6 0,0-4 0,0 3 0,0-7 0,0-5 0,0 2 0,0-8 0,0 11 0,0-4 0,0 4 0,0 1 0,0-5 0,0 14 0,0-12 0,-2 18 0,-1-12 0,-2 16 0,0-7 0,0 4 0,0-6 0,2-3 0,1-3 0,2-1 0,-5-4 0,4 5 0,-7-10 0,3 7 0,0-6 0,-6-1 0,3 6 0,-5-10 0,-1 5 0,1 0 0,-6-6 0,2 9 0,-2-3 0,0 1 0,10 11 0,-2-4 0,9 15 0,-4-6 0,3 8 0,0-3 0,1 0 0,2 0 0,0 0 0,-5-2 0,4 4 0,-4-4 0,2 4 0,-3-2 0,-4-3 0,0 2 0,-1-1 0,-5-3 0,7 5 0,-13-11 0,12 6 0,-8-4 0,-1-4 0,6 5 0,-10-10 0,8 4 0,-3-5 0,3 5 0,0 0 0,3 3 0,1 0 0,-2-1 0,7 1 0,-3 5 0,6 2 0,-2 4 0,0 0 0,3 0 0,-2 1 0,0 3 0,2-1 0,-1 2 0,3 5 0,3 3 0,0 3 0,3 4 0,-2-3 0,3 7 0,-3-3 0,6 11 0,0 1 0,-4-9 0,1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8T19:30:45.2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1460 2734 24575,'-14'0'0,"-2"0"0,1 0 0,1 0 0,-3 0 0,7 0 0,-9 0 0,6 0 0,-4 0 0,0 0 0,1 0 0,-1 0 0,-2 0 0,-1 0 0,-7 0 0,5 0 0,-9 0 0,8 0 0,-3 0 0,2 0 0,0 0 0,-5 0 0,-2 0 0,9 0 0,-6 0 0,4-5 0,-8 4 0,-2-3 0,7 1 0,-11 0 0,13-2 0,-19-3 0,8-3 0,-2 0 0,9 0 0,0-1 0,15 5 0,-9-11 0,11 3 0,0 0 0,5-3 0,4 4 0,-2-6 0,3-1 0,-1-2 0,0-10 0,1 7 0,-3-18 0,-2 8 0,-6-10 0,-3 0 0,-5-3 0,-5-1 0,-3 1 0,-4 1 0,0 0 0,4 9 0,-3-13 0,9 19 0,-10-16 0,10 15 0,-2-7 0,6 6 0,2 2 0,3 3 0,1-4 0,-1-3 0,-1-2 0,1-1 0,3 3 0,0-2 0,5 12 0,-7-8 0,9 15 0,-3-8 0,7 11 0,0-13 0,0 11 0,0-7 0,0-3 0,0 10 0,0-8 0,0 7 0,0 3 0,0-8 0,0 8 0,0-4 0,0 8 0,0-10 0,0-3 0,0 3 0,0-2 0,0 8 0,0-5 0,0-3 0,0 9 0,0-4 0,0 5 0,0-7 0,0 3 0,0-7 0,0 14 0,0-9 0,0 8 0,0-2 0,0 2 0,0 2 0,0 0 0,0 2 0,0 1 0,0 0 0,0 1 0,0-1 0,0 2 0,0-1 0,0 0 0,0 0 0,0-1 0,0 1 0,0-1 0,0-1 0,0 1 0,0-1 0,0 2 0,0-1 0,0 1 0,0 1 0,0 0 0,0 1 0,0-1 0,0 0 0,0-1 0,0-1 0,0 2 0,0 0 0,0 1 0,0-3 0,0 1 0,0-2 0,0 1 0,0 1 0,0-1 0,0 1 0,0-2 0,0 1 0,0 1 0,0 0 0,0 1 0,0-1 0,0 1 0,0 0 0,0 0 0,2 1 0,1 1 0,0-1 0,2 1 0,-2-1 0,-1-1 0,0 1 0,-2-1 0,0 0 0,0 1 0,0-2 0,0 2 0,0-1 0,0 1 0,2 0 0,0-1 0,1 1 0,-1-3 0,1 2 0,0 0 0,-1 0 0,1 1 0,-3-1 0,0-1 0,0 1 0,0 0 0,0 1 0,0 0 0,0-2 0,0-1 0,0-1 0,0-1 0,2 1 0,0-1 0,1 3 0,1 2 0,-1-2 0,-1 5 0,2-5 0,-2 2 0,2 0 0,1-1 0,1 0 0,-2 3 0,0-1 0,0-1 0,0-3 0,1 1 0,-1 0 0,-1 0 0,2 2 0,-2-2 0,2 2 0,0 1 0,2-2 0,-2 4 0,2-1 0,-3 1 0,1 0 0,-2-3 0,0 1 0,-2-1 0,-1-1 0,0 0 0,0 0 0,0 1 0,0-1 0,0 3 0,3 6 0,20 10 0,-7-3 0,8 3 0,-16-10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3-28T19:35:30.4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1375 3188 24575,'18'2'0,"4"5"0,4 3 0,2 4 0,6-2 0,-9-2 0,9-5 0,-6 5 0,2-7 0,10 8 0,-1-5 0,4-1 0,7 1 0,-8-3 0,10 0 0,-8 0 0,8 2 0,-12-4 0,6 9 0,-20-9 0,6 6 0,1-4 0,3 5 0,-3-2 0,6 7 0,-18-8 0,25 7 0,-25-8 0,19 4 0,-13-1 0,-2-3 0,2 3 0,-6-4 0,12 0 0,-1 4 0,6-6 0,-5 8 0,-2-8 0,10 4 0,10-5 0,6 0 0,0 0 0,7 0 0,-8 0 0,17 0 0,-3 0 0,-1 0 0,-4 0 0,-5 0 0,-2 0 0,0 0 0,3 0 0,7 0 0,7 0 0,16 0 0,-15 0 0,-21 0 0,0 0 0,14 0 0,-17 0 0,0 0 0,14 0 0,10 0 0,-21 0 0,-4-3 0,-8-2 0,1-12 0,0-1 0,-9-5 0,16-12 0,-25 14 0,41-33 0,-14 16 0,7-4 0,23-7 0,-30 23 0,26-12 0,-18 9 0,0 4 0,-11 0 0,10 1 0,-15 5 0,6-5 0,-10 1 0,0 3 0,-15 2 0,6-1 0,-15 2 0,5-8 0,0-2 0,-3-9 0,-3 1 0,-5 3 0,-3-1 0,-5 6 0,0-7 0,-3 4 0,0 0 0,0 0 0,0-1 0,0-7 0,0 4 0,0 1 0,0 0 0,0 7 0,-3-6 0,-2 5 0,-6 3 0,3 5 0,-5-2 0,3 5 0,-1-5 0,-2 3 0,-2-5 0,-1-6 0,-6-8 0,-1-8 0,-1-14 0,0-11 0,-8-22 0,14 41 0,1 1 0,-16-37 0,8 31 0,-1 1 0,-14-19 0,9 26 0,-2 3 0,-11-7 0,-13 2 0,8 17 0,7 4 0,-4 2 0,19 10 0,-7-4 0,1 0 0,6 0 0,0 3 0,-4-7 0,-10-5 0,1-3 0,-17-20 0,6-1 0,14 17 0,-4-1 0,-7-6 0,-2 0 0,-7-3 0,-3 1 0,-6 0 0,-3 3 0,0 2 0,-1 4 0,4 5 0,1 4 0,3 3 0,2 3 0,-24-5 0,-3 9 0,27 15 0,-17 0 0,4 3 0,7 0 0,-17 0 0,24 0 0,-40 0 0,40 0 0,-31 0 0,36 0 0,-8 0 0,12 0 0,6-2 0,4-4 0,-3-4 0,7-6 0,3 4 0,1-3 0,5 6 0,-10-1 0,-19 0 0,18 5 0,-22-2 0,15 4 0,-4-6 0,-5 1 0,8 2 0,6-2 0,-13 2 0,-7-6 0,-5-1 0,-6 3 0,10 0 0,16 6 0,-3-8 0,17 6 0,-1 0 0,-5 4 0,2 2 0,-8 0 0,-31 0 0,-5 0 0,30-1 0,-3 2 0,-13 1 0,-2 1 0,7 3 0,-1 2 0,-15 2 0,2 3 0,19-2 0,1 3 0,-12 3 0,4 2 0,-10 12 0,-9 2 0,24 2 0,21-12 0,-3 2 0,8-2 0,8-3 0,2 1 0,3 1 0,5-2 0,0 0 0,-5 3 0,4-4 0,-8 9 0,3-6 0,0 3 0,6-6 0,1 9 0,8 4 0,-3 4 0,7 3 0,0 0 0,0 2 0,5 5 0,6-6 0,6 4 0,4-14 0,5 11 0,-4-9 0,7 11 0,-6-6 0,-4-5 0,-4-1 0,-9-3 0,0-4 0,-5 5 0,-1-9 0,0 3 0,0 9 0,0 0 0,0 10 0,0 1 0,5 10 0,-4-15 0,6 14 0,-4-15 0,2 7 0,1 1 0,3-6 0,5 4 0,-2-8 0,4 4 0,-3 1 0,2-6 0,-1 6 0,-3-14 0,1 6 0,-5-12 0,7 11 0,-2-9 0,3 10 0,-1-7 0,4 5 0,-7-7 0,10 9 0,-9-5 0,9 12 0,-8-4 0,8 10 0,-4-11 0,5 5 0,0-5 0,-5-6 0,4 3 0,-5-3 0,1-1 0,2 4 0,-5-3 0,5-1 0,-7 1 0,4-1 0,-9-9 0,6 12 0,-6-13 0,7 19 0,-5-13 0,9 10 0,-5-16 0,8 3 0,-1-4 0,0-1 0,3 1 0,-5-6 0,6 6 0,-6-7 0,7 6 0,-10-9 0,10 7 0,-6-3 0,4 5 0,-6-1 0,-4-1 0,-1-1 0,-2-2 0,1 1 0,-2 0 0,-1-1 0,2 1 0,5 4 0,-1 0 0,1-1 0,-4-1 0,3-2 0,2-2 0,4 8 0,-3-5 0,-2 1 0,-1-4 0,3-3 0,3 4 0,-5-6 0,0 2 0,-1-3 0,-3 0 0,10 0 0,-13-3 0,8 0 0,-6 0 0,2 0 0,-2 0 0,-1 0 0,-1 0 0,-1 0 0,1 0 0,-1 0 0,2 2 0,0 1 0,4 2 0,-1 2 0,1-2 0,2 0 0,-5-2 0,6-2 0,-6 1 0,9 1 0,-8 0 0,8 4 0,-9-6 0,7 5 0,-4-3 0,-2 0 0,1-1 0,-12-2 0,-25 0 0,12 0 0,-30-7 0,13-13 0,-2-4-6784,-16-20 6784,20 16 0,3 3 0,14 14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E6EC16-C048-DD4A-8745-9F4F2EC83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33503E-E728-A040-84E9-EB1034FCC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8B2692-D3EC-0947-9349-B41192BFA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206B-6D2E-3D49-9080-0721095C0D8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BD6A3A-AB0B-104A-8908-C996FDAA1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53D313-954F-6546-BCEC-EAEC6394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136D-C9A0-B247-B89D-F2FA1574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81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BEA7A0-4FAD-BD4A-A8DA-ED02A66E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EBF278-EB4F-7B44-BF8E-374715B5E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A88B93-3B8E-E743-9A40-DDF98283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206B-6D2E-3D49-9080-0721095C0D8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7DA57C-D7FF-CD4F-8882-770A638D3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DAD2F9-3552-2B4C-8497-161B7506B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136D-C9A0-B247-B89D-F2FA1574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58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5521146-2323-434E-8B42-05A8B9AE90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1986FB-D29D-D940-A17B-B56808414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01505E-0CF0-714A-A8B7-4511050AC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206B-6D2E-3D49-9080-0721095C0D8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A7541F-445D-4B4D-A917-70A19D360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DA67E9-5351-4447-B901-C1C9ADA5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136D-C9A0-B247-B89D-F2FA1574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4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F67E6E-4D15-1C4A-8697-A5D1AC04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28655D-58C0-0D42-AA89-60F3738C6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BCFBC1-5738-994F-AE5B-466F2F6F7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206B-6D2E-3D49-9080-0721095C0D8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02F3EB-4F04-D04C-92B6-2466A017C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5F0E01-1FBE-BC4F-BBD2-2085AA28D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136D-C9A0-B247-B89D-F2FA1574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898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D567C2-B097-2E46-90D7-EDA5AC416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D359D5-A92E-5D48-AD62-12989DD76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D9DA96-BBD8-1D40-8786-D00DCB2B8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206B-6D2E-3D49-9080-0721095C0D8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DEAA3A-DBE6-9A41-8173-C9998525F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425A71-30D8-C349-BC98-D050B130E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136D-C9A0-B247-B89D-F2FA1574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12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C405EB-0213-7641-A55B-61636356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AF17BD-A953-A64E-8C5C-0F79B1BDA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8586AA8-8E02-E847-8717-0AFEDC045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AA16C9-BC73-7343-B6E3-046D37E1E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206B-6D2E-3D49-9080-0721095C0D8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64420E-D7C5-A84A-86E2-13408A4F3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78EA0D-E5E8-BF48-B032-9F1046330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136D-C9A0-B247-B89D-F2FA1574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74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DBEE8D-4F42-CA48-8F78-8D5569DD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599FB5-F8EE-CF4D-82B5-C030332F1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C283CC-A5FD-0E42-983D-02CD9AF86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1D87320-9A8A-DD45-87D3-A9ED18663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1BC8BC4-CF8C-DB4C-9213-F47E73CBDA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76E7457-DD46-5D42-A637-CFAAEFE60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206B-6D2E-3D49-9080-0721095C0D8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3E7033B-4836-FE4F-BB7F-958FF8DC5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574077A-2EF4-A840-BB18-60404B5C9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136D-C9A0-B247-B89D-F2FA1574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48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70578-865F-0B44-B2E9-EFA07E09C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ACEEF5C-F70D-6A41-8AA3-94A8848AD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206B-6D2E-3D49-9080-0721095C0D8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E3D1E9-4F89-0A43-A5BC-E2CC6DF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6E0F04B-0FD2-0940-B948-C4FA879AE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136D-C9A0-B247-B89D-F2FA1574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8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BCAFBAA-A490-F748-9C27-F636484C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206B-6D2E-3D49-9080-0721095C0D8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44E1B12-A1F7-2C45-99C8-CA4EA8329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1B161FD-46B3-4443-B17B-155CB84CF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136D-C9A0-B247-B89D-F2FA1574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27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8239B-5E87-7A4C-9A17-20BAC4BCC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8F47BA-AEFE-9941-9288-C1617B3CD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1DF158-7C30-B443-8B64-2E1D5BDA9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46D35C-0ED5-EE48-97F1-1F61D473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206B-6D2E-3D49-9080-0721095C0D8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368469-2900-4945-B6EB-669D44500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0C527A-466D-F648-839A-A505D712A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136D-C9A0-B247-B89D-F2FA1574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312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C1A264-7971-9F47-B3B7-361487432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74E1A85-158A-3E48-9F79-C71FD7AF75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A1C247-4DA9-F14A-9F00-D1B8A4340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D6ED65-AFAF-4B4E-B6FA-0A0C9A1AC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206B-6D2E-3D49-9080-0721095C0D8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B3879A-6D53-C44D-8FDE-4978175FA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7C6082-357A-774C-80B5-B588B66FE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F136D-C9A0-B247-B89D-F2FA1574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14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747E7-B93D-FE42-BEBF-B0F53E435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71EA01-92A1-724F-8136-934BCAE5B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01E71C-AF75-DB4E-BA78-15ECE47F0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8206B-6D2E-3D49-9080-0721095C0D86}" type="datetimeFigureOut">
              <a:rPr lang="ru-RU" smtClean="0"/>
              <a:t>28.03.2022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F885EC-4A9A-E647-AC05-03066F6A1C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0EDBB9-BFAC-6F48-BC2D-EE97674A5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F136D-C9A0-B247-B89D-F2FA1574F3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4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customXml" Target="../ink/ink5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CD33DE-6610-754C-8CAF-FA3AB5AAB0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857" y="4446135"/>
            <a:ext cx="8926286" cy="2306637"/>
          </a:xfrm>
        </p:spPr>
        <p:txBody>
          <a:bodyPr/>
          <a:lstStyle/>
          <a:p>
            <a:r>
              <a:rPr lang="ru-RU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Дроид</a:t>
            </a:r>
            <a:r>
              <a:rPr lang="ru-RU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для </a:t>
            </a:r>
            <a:r>
              <a:rPr lang="ru-RU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иследования</a:t>
            </a:r>
            <a:r>
              <a:rPr lang="ru-RU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Марса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88B9F04-5C9C-BF49-950F-8A9057618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45719" y="1015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98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99550E-E02D-8046-9E2A-647C9566E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/>
              <a:t>                                            По бокам два мотора                               мотора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2" name="Рисунок 11" descr="Изображение выглядит как внутренний, элементы&#10;&#10;Автоматически созданное описание">
            <a:extLst>
              <a:ext uri="{FF2B5EF4-FFF2-40B4-BE49-F238E27FC236}">
                <a16:creationId xmlns:a16="http://schemas.microsoft.com/office/drawing/2014/main" id="{46651F80-7154-AC41-BC00-1F4899492C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682" r="1" b="23433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8" name="Объект 7" descr="Изображение выглядит как внутренний, элементы&#10;&#10;Автоматически созданное описание">
            <a:extLst>
              <a:ext uri="{FF2B5EF4-FFF2-40B4-BE49-F238E27FC236}">
                <a16:creationId xmlns:a16="http://schemas.microsoft.com/office/drawing/2014/main" id="{C8A51003-79D9-A64B-A722-C00741B15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V="1">
            <a:off x="-46038" y="125765"/>
            <a:ext cx="46038" cy="81845"/>
          </a:xfr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4" name="Рукописный ввод 13">
                <a:extLst>
                  <a:ext uri="{FF2B5EF4-FFF2-40B4-BE49-F238E27FC236}">
                    <a16:creationId xmlns:a16="http://schemas.microsoft.com/office/drawing/2014/main" id="{8A6E7997-A4FA-AF44-B4CB-B4F1AA2C3E1B}"/>
                  </a:ext>
                </a:extLst>
              </p14:cNvPr>
              <p14:cNvContentPartPr/>
              <p14:nvPr/>
            </p14:nvContentPartPr>
            <p14:xfrm>
              <a:off x="1113731" y="1511966"/>
              <a:ext cx="1049040" cy="1807560"/>
            </p14:xfrm>
          </p:contentPart>
        </mc:Choice>
        <mc:Fallback>
          <p:pic>
            <p:nvPicPr>
              <p:cNvPr id="14" name="Рукописный ввод 13">
                <a:extLst>
                  <a:ext uri="{FF2B5EF4-FFF2-40B4-BE49-F238E27FC236}">
                    <a16:creationId xmlns:a16="http://schemas.microsoft.com/office/drawing/2014/main" id="{8A6E7997-A4FA-AF44-B4CB-B4F1AA2C3E1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04731" y="1502966"/>
                <a:ext cx="1066680" cy="182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6" name="Рукописный ввод 15">
                <a:extLst>
                  <a:ext uri="{FF2B5EF4-FFF2-40B4-BE49-F238E27FC236}">
                    <a16:creationId xmlns:a16="http://schemas.microsoft.com/office/drawing/2014/main" id="{DA5A0C1D-68D1-DA4F-871C-53F7CBC594DB}"/>
                  </a:ext>
                </a:extLst>
              </p14:cNvPr>
              <p14:cNvContentPartPr/>
              <p14:nvPr/>
            </p14:nvContentPartPr>
            <p14:xfrm>
              <a:off x="4344011" y="1386326"/>
              <a:ext cx="957960" cy="1304280"/>
            </p14:xfrm>
          </p:contentPart>
        </mc:Choice>
        <mc:Fallback>
          <p:pic>
            <p:nvPicPr>
              <p:cNvPr id="16" name="Рукописный ввод 15">
                <a:extLst>
                  <a:ext uri="{FF2B5EF4-FFF2-40B4-BE49-F238E27FC236}">
                    <a16:creationId xmlns:a16="http://schemas.microsoft.com/office/drawing/2014/main" id="{DA5A0C1D-68D1-DA4F-871C-53F7CBC594D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35011" y="1377686"/>
                <a:ext cx="975600" cy="132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8" name="Рукописный ввод 17">
                <a:extLst>
                  <a:ext uri="{FF2B5EF4-FFF2-40B4-BE49-F238E27FC236}">
                    <a16:creationId xmlns:a16="http://schemas.microsoft.com/office/drawing/2014/main" id="{3AEF1312-F1BC-8443-B05C-54446514C383}"/>
                  </a:ext>
                </a:extLst>
              </p14:cNvPr>
              <p14:cNvContentPartPr/>
              <p14:nvPr/>
            </p14:nvContentPartPr>
            <p14:xfrm>
              <a:off x="4403771" y="2230166"/>
              <a:ext cx="1091880" cy="1912320"/>
            </p14:xfrm>
          </p:contentPart>
        </mc:Choice>
        <mc:Fallback>
          <p:pic>
            <p:nvPicPr>
              <p:cNvPr id="18" name="Рукописный ввод 17">
                <a:extLst>
                  <a:ext uri="{FF2B5EF4-FFF2-40B4-BE49-F238E27FC236}">
                    <a16:creationId xmlns:a16="http://schemas.microsoft.com/office/drawing/2014/main" id="{3AEF1312-F1BC-8443-B05C-54446514C38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395131" y="2221166"/>
                <a:ext cx="1109520" cy="192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7829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D79F41-5C62-7A49-9617-E56A79163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9940" y="365124"/>
            <a:ext cx="6172200" cy="1828800"/>
          </a:xfrm>
        </p:spPr>
        <p:txBody>
          <a:bodyPr>
            <a:normAutofit/>
          </a:bodyPr>
          <a:lstStyle/>
          <a:p>
            <a:r>
              <a:rPr lang="ru-RU"/>
              <a:t>                              </a:t>
            </a:r>
            <a:endParaRPr lang="ru-RU" dirty="0"/>
          </a:p>
        </p:txBody>
      </p:sp>
      <p:pic>
        <p:nvPicPr>
          <p:cNvPr id="7" name="Рисунок 6" descr="Изображение выглядит как внутренний, пол&#10;&#10;Автоматически созданное описание">
            <a:extLst>
              <a:ext uri="{FF2B5EF4-FFF2-40B4-BE49-F238E27FC236}">
                <a16:creationId xmlns:a16="http://schemas.microsoft.com/office/drawing/2014/main" id="{E61844BD-FBE0-7E4E-8E28-9A2740112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982" b="4875"/>
          <a:stretch/>
        </p:blipFill>
        <p:spPr>
          <a:xfrm>
            <a:off x="20" y="10"/>
            <a:ext cx="4639713" cy="6857990"/>
          </a:xfrm>
          <a:prstGeom prst="rect">
            <a:avLst/>
          </a:prstGeom>
        </p:spPr>
      </p:pic>
      <p:pic>
        <p:nvPicPr>
          <p:cNvPr id="5" name="Объект 4" descr="Изображение выглядит как внутренний, пол&#10;&#10;Автоматически созданное описание">
            <a:extLst>
              <a:ext uri="{FF2B5EF4-FFF2-40B4-BE49-F238E27FC236}">
                <a16:creationId xmlns:a16="http://schemas.microsoft.com/office/drawing/2014/main" id="{D4CD71F3-8088-F845-AE3D-448835DC33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877"/>
            <a:ext cx="46038" cy="81845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A21F95C-855C-2A4A-A7F5-317A9D43FFD7}"/>
              </a:ext>
            </a:extLst>
          </p:cNvPr>
          <p:cNvSpPr txBox="1"/>
          <p:nvPr/>
        </p:nvSpPr>
        <p:spPr>
          <a:xfrm>
            <a:off x="5442857" y="1045029"/>
            <a:ext cx="4337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По середине расположен системный блок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Рукописный ввод 8">
                <a:extLst>
                  <a:ext uri="{FF2B5EF4-FFF2-40B4-BE49-F238E27FC236}">
                    <a16:creationId xmlns:a16="http://schemas.microsoft.com/office/drawing/2014/main" id="{A367C5D2-1D1F-1849-8BB2-14910C713657}"/>
                  </a:ext>
                </a:extLst>
              </p14:cNvPr>
              <p14:cNvContentPartPr/>
              <p14:nvPr/>
            </p14:nvContentPartPr>
            <p14:xfrm>
              <a:off x="2583611" y="1354286"/>
              <a:ext cx="403920" cy="1064520"/>
            </p14:xfrm>
          </p:contentPart>
        </mc:Choice>
        <mc:Fallback>
          <p:pic>
            <p:nvPicPr>
              <p:cNvPr id="9" name="Рукописный ввод 8">
                <a:extLst>
                  <a:ext uri="{FF2B5EF4-FFF2-40B4-BE49-F238E27FC236}">
                    <a16:creationId xmlns:a16="http://schemas.microsoft.com/office/drawing/2014/main" id="{A367C5D2-1D1F-1849-8BB2-14910C7136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74971" y="1345646"/>
                <a:ext cx="421560" cy="108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Рукописный ввод 9">
                <a:extLst>
                  <a:ext uri="{FF2B5EF4-FFF2-40B4-BE49-F238E27FC236}">
                    <a16:creationId xmlns:a16="http://schemas.microsoft.com/office/drawing/2014/main" id="{2F9BA492-B1CF-B043-B1DA-C8B25E8788F5}"/>
                  </a:ext>
                </a:extLst>
              </p14:cNvPr>
              <p14:cNvContentPartPr/>
              <p14:nvPr/>
            </p14:nvContentPartPr>
            <p14:xfrm>
              <a:off x="1723931" y="1366886"/>
              <a:ext cx="525600" cy="984600"/>
            </p14:xfrm>
          </p:contentPart>
        </mc:Choice>
        <mc:Fallback>
          <p:pic>
            <p:nvPicPr>
              <p:cNvPr id="10" name="Рукописный ввод 9">
                <a:extLst>
                  <a:ext uri="{FF2B5EF4-FFF2-40B4-BE49-F238E27FC236}">
                    <a16:creationId xmlns:a16="http://schemas.microsoft.com/office/drawing/2014/main" id="{2F9BA492-B1CF-B043-B1DA-C8B25E8788F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15291" y="1357886"/>
                <a:ext cx="543240" cy="100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665722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E9A4DE-0213-CC41-9A7E-F9EECEF38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9940" y="365124"/>
            <a:ext cx="6172200" cy="1828800"/>
          </a:xfrm>
        </p:spPr>
        <p:txBody>
          <a:bodyPr>
            <a:normAutofit/>
          </a:bodyPr>
          <a:lstStyle/>
          <a:p>
            <a:r>
              <a:rPr lang="ru-RU" dirty="0"/>
              <a:t>Сверху расположен датчик движения</a:t>
            </a:r>
          </a:p>
        </p:txBody>
      </p:sp>
      <p:pic>
        <p:nvPicPr>
          <p:cNvPr id="7" name="Рисунок 6" descr="Изображение выглядит как внутренний, пол&#10;&#10;Автоматически созданное описание">
            <a:extLst>
              <a:ext uri="{FF2B5EF4-FFF2-40B4-BE49-F238E27FC236}">
                <a16:creationId xmlns:a16="http://schemas.microsoft.com/office/drawing/2014/main" id="{6F8DFB23-6E45-8B47-9068-E24408B4B5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982" b="4875"/>
          <a:stretch/>
        </p:blipFill>
        <p:spPr>
          <a:xfrm>
            <a:off x="20" y="10"/>
            <a:ext cx="4639713" cy="6857990"/>
          </a:xfrm>
          <a:prstGeom prst="rect">
            <a:avLst/>
          </a:prstGeom>
        </p:spPr>
      </p:pic>
      <p:pic>
        <p:nvPicPr>
          <p:cNvPr id="5" name="Объект 4" descr="Изображение выглядит как внутренний, пол&#10;&#10;Автоматически созданное описание">
            <a:extLst>
              <a:ext uri="{FF2B5EF4-FFF2-40B4-BE49-F238E27FC236}">
                <a16:creationId xmlns:a16="http://schemas.microsoft.com/office/drawing/2014/main" id="{BC1FB0CF-0FD5-C441-A3C5-BA0BA2A390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-35967" y="0"/>
            <a:ext cx="25896" cy="46038"/>
          </a:xfr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Рукописный ввод 7">
                <a:extLst>
                  <a:ext uri="{FF2B5EF4-FFF2-40B4-BE49-F238E27FC236}">
                    <a16:creationId xmlns:a16="http://schemas.microsoft.com/office/drawing/2014/main" id="{09E7266C-34ED-244B-BF2A-291E54964D9B}"/>
                  </a:ext>
                </a:extLst>
              </p14:cNvPr>
              <p14:cNvContentPartPr/>
              <p14:nvPr/>
            </p14:nvContentPartPr>
            <p14:xfrm>
              <a:off x="1488851" y="336206"/>
              <a:ext cx="2005200" cy="1234080"/>
            </p14:xfrm>
          </p:contentPart>
        </mc:Choice>
        <mc:Fallback>
          <p:pic>
            <p:nvPicPr>
              <p:cNvPr id="8" name="Рукописный ввод 7">
                <a:extLst>
                  <a:ext uri="{FF2B5EF4-FFF2-40B4-BE49-F238E27FC236}">
                    <a16:creationId xmlns:a16="http://schemas.microsoft.com/office/drawing/2014/main" id="{09E7266C-34ED-244B-BF2A-291E54964D9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80211" y="327206"/>
                <a:ext cx="2022840" cy="125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9880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079EF0-E3EC-A448-A8FE-98560DFCC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4134" y="1396289"/>
            <a:ext cx="5006336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Спереди расположен </a:t>
            </a:r>
            <a:r>
              <a:rPr lang="ru-RU"/>
              <a:t>датчик цвета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Рисунок 7" descr="Изображение выглядит как внутренний, элементы&#10;&#10;Автоматически созданное описание">
            <a:extLst>
              <a:ext uri="{FF2B5EF4-FFF2-40B4-BE49-F238E27FC236}">
                <a16:creationId xmlns:a16="http://schemas.microsoft.com/office/drawing/2014/main" id="{191A29E1-24B4-3841-BBDD-7907F70500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07" b="18857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pic>
        <p:nvPicPr>
          <p:cNvPr id="6" name="Объект 5" descr="Изображение выглядит как внутренний, элементы&#10;&#10;Автоматически созданное описание">
            <a:extLst>
              <a:ext uri="{FF2B5EF4-FFF2-40B4-BE49-F238E27FC236}">
                <a16:creationId xmlns:a16="http://schemas.microsoft.com/office/drawing/2014/main" id="{D3B0BA2A-76ED-434E-899B-0C2B7420AF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71" y="0"/>
            <a:ext cx="25896" cy="46038"/>
          </a:xfrm>
        </p:spPr>
      </p:pic>
    </p:spTree>
    <p:extLst>
      <p:ext uri="{BB962C8B-B14F-4D97-AF65-F5344CB8AC3E}">
        <p14:creationId xmlns:p14="http://schemas.microsoft.com/office/powerpoint/2010/main" val="32254349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</Words>
  <Application>Microsoft Macintosh PowerPoint</Application>
  <PresentationFormat>Широкоэкранный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Дроид для иследования Марса</vt:lpstr>
      <vt:lpstr>                                            По бокам два мотора                               мотора</vt:lpstr>
      <vt:lpstr>                              </vt:lpstr>
      <vt:lpstr>Сверху расположен датчик движения</vt:lpstr>
      <vt:lpstr>Спереди расположен датчик цвета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Дроид для иследования Марса</dc:title>
  <dc:creator>Карпенко Павел Алексеевич</dc:creator>
  <cp:lastModifiedBy>Карпенко Павел Алексеевич</cp:lastModifiedBy>
  <cp:revision>1</cp:revision>
  <dcterms:created xsi:type="dcterms:W3CDTF">2022-03-28T19:00:51Z</dcterms:created>
  <dcterms:modified xsi:type="dcterms:W3CDTF">2022-03-28T19:41:50Z</dcterms:modified>
</cp:coreProperties>
</file>