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6" r:id="rId3"/>
    <p:sldId id="258" r:id="rId4"/>
    <p:sldId id="259" r:id="rId5"/>
    <p:sldId id="263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60" y="1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9441641-C106-4C86-BCBB-CB16DFA993E2}" type="datetimeFigureOut">
              <a:rPr lang="ru-RU" smtClean="0"/>
              <a:t>31.03.22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C21D493-1B9E-4E01-9F38-DD726F1414CB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97562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41641-C106-4C86-BCBB-CB16DFA993E2}" type="datetimeFigureOut">
              <a:rPr lang="ru-RU" smtClean="0"/>
              <a:t>31.03.22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D493-1B9E-4E01-9F38-DD726F141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526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41641-C106-4C86-BCBB-CB16DFA993E2}" type="datetimeFigureOut">
              <a:rPr lang="ru-RU" smtClean="0"/>
              <a:t>31.03.22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D493-1B9E-4E01-9F38-DD726F141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211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41641-C106-4C86-BCBB-CB16DFA993E2}" type="datetimeFigureOut">
              <a:rPr lang="ru-RU" smtClean="0"/>
              <a:t>31.03.22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D493-1B9E-4E01-9F38-DD726F141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26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9441641-C106-4C86-BCBB-CB16DFA993E2}" type="datetimeFigureOut">
              <a:rPr lang="ru-RU" smtClean="0"/>
              <a:t>31.03.22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C21D493-1B9E-4E01-9F38-DD726F1414CB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5474141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41641-C106-4C86-BCBB-CB16DFA993E2}" type="datetimeFigureOut">
              <a:rPr lang="ru-RU" smtClean="0"/>
              <a:t>31.03.22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D493-1B9E-4E01-9F38-DD726F141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60409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41641-C106-4C86-BCBB-CB16DFA993E2}" type="datetimeFigureOut">
              <a:rPr lang="ru-RU" smtClean="0"/>
              <a:t>31.03.22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D493-1B9E-4E01-9F38-DD726F141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5894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41641-C106-4C86-BCBB-CB16DFA993E2}" type="datetimeFigureOut">
              <a:rPr lang="ru-RU" smtClean="0"/>
              <a:t>31.03.22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D493-1B9E-4E01-9F38-DD726F141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04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41641-C106-4C86-BCBB-CB16DFA993E2}" type="datetimeFigureOut">
              <a:rPr lang="ru-RU" smtClean="0"/>
              <a:t>31.03.22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D493-1B9E-4E01-9F38-DD726F141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565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F9441641-C106-4C86-BCBB-CB16DFA993E2}" type="datetimeFigureOut">
              <a:rPr lang="ru-RU" smtClean="0"/>
              <a:t>31.03.22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6C21D493-1B9E-4E01-9F38-DD726F1414C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083927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F9441641-C106-4C86-BCBB-CB16DFA993E2}" type="datetimeFigureOut">
              <a:rPr lang="ru-RU" smtClean="0"/>
              <a:t>31.03.22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6C21D493-1B9E-4E01-9F38-DD726F141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826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9441641-C106-4C86-BCBB-CB16DFA993E2}" type="datetimeFigureOut">
              <a:rPr lang="ru-RU" smtClean="0"/>
              <a:t>31.03.22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C21D493-1B9E-4E01-9F38-DD726F1414C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0274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40124" y="5889589"/>
            <a:ext cx="8267495" cy="852121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Выполнил: Луковников Михаил (7 лет)</a:t>
            </a:r>
          </a:p>
          <a:p>
            <a:r>
              <a:rPr lang="ru-RU" dirty="0" smtClean="0"/>
              <a:t>Центр детского технического творчества</a:t>
            </a:r>
          </a:p>
          <a:p>
            <a:r>
              <a:rPr lang="ru-RU" dirty="0" smtClean="0"/>
              <a:t>Г. Иркутск, 2022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80438" y="2115947"/>
            <a:ext cx="9931758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ПОЛИСПАСТ</a:t>
            </a:r>
            <a:endParaRPr lang="ru-RU" sz="13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40124" y="1034424"/>
            <a:ext cx="772686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Подъёмная установка</a:t>
            </a:r>
            <a:endParaRPr lang="ru-RU" sz="6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0357" y="4317072"/>
            <a:ext cx="102664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</a:t>
            </a:r>
            <a:r>
              <a:rPr lang="ru-RU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а базе конструктора </a:t>
            </a:r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LEGO WEDO</a:t>
            </a:r>
            <a:r>
              <a:rPr lang="ru-RU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2.0</a:t>
            </a:r>
            <a:endParaRPr lang="ru-RU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810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0567" y="142284"/>
            <a:ext cx="33409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Актуальность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0567" y="2616101"/>
            <a:ext cx="14832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Цель: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0567" y="4371146"/>
            <a:ext cx="19917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Задачи: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0567" y="889001"/>
            <a:ext cx="107813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Любой человек может </a:t>
            </a:r>
            <a:r>
              <a:rPr lang="ru-RU" sz="2400" dirty="0"/>
              <a:t>оказаться в ситуации, когда ему необходимо оказать помощь себе или кому-либо, используя только свою физическую силу и подручные средства. Поднять груз большой массы, пострадавшего, или вытащить застрявший на бездорожье автомобиль</a:t>
            </a:r>
            <a:r>
              <a:rPr lang="ru-RU" sz="2400" dirty="0" smtClean="0"/>
              <a:t>. В этом поможет полиспаст!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80567" y="3362818"/>
            <a:ext cx="10781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Популяризация робототехники через создание кукольного </a:t>
            </a:r>
            <a:r>
              <a:rPr lang="ru-RU" sz="2400" dirty="0" err="1" smtClean="0"/>
              <a:t>роботеатра</a:t>
            </a:r>
            <a:r>
              <a:rPr lang="ru-RU" sz="2400" dirty="0" smtClean="0"/>
              <a:t> для детей дошкольного и младшего школьного возраста.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80567" y="5117863"/>
            <a:ext cx="10781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/>
              <a:t>Изучить литературу и интернет-источники по теме </a:t>
            </a:r>
            <a:r>
              <a:rPr lang="ru-RU" sz="2400" dirty="0" err="1" smtClean="0"/>
              <a:t>полистастов</a:t>
            </a:r>
            <a:r>
              <a:rPr lang="ru-RU" sz="2400" dirty="0" smtClean="0"/>
              <a:t>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Изучить разные модели полиспастов.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Создать действующую модель полиспаста из конструктора </a:t>
            </a:r>
            <a:r>
              <a:rPr lang="en-US" sz="2400" dirty="0" smtClean="0"/>
              <a:t>LEGO </a:t>
            </a:r>
            <a:r>
              <a:rPr lang="en-US" sz="2400" dirty="0" err="1" smtClean="0"/>
              <a:t>Wedo</a:t>
            </a:r>
            <a:r>
              <a:rPr lang="en-US" sz="2400" dirty="0" smtClean="0"/>
              <a:t> 2</a:t>
            </a:r>
            <a:r>
              <a:rPr lang="ru-RU" sz="2400" dirty="0" smtClean="0"/>
              <a:t>.</a:t>
            </a:r>
            <a:r>
              <a:rPr lang="en-US" sz="2400" dirty="0" smtClean="0"/>
              <a:t>0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70090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7316" y="174030"/>
            <a:ext cx="3423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Полиспаст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7316" y="1130008"/>
            <a:ext cx="10739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устройство для подъёма грузов с помощью подвижных и неподвижных блоков,</a:t>
            </a:r>
          </a:p>
          <a:p>
            <a:r>
              <a:rPr lang="ru-RU" sz="2400" dirty="0" smtClean="0"/>
              <a:t>соединённых канатом, с выигрышем в силе.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772" y="2814905"/>
            <a:ext cx="2200405" cy="33006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252" y="2811290"/>
            <a:ext cx="2155235" cy="330060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94987" y="1891576"/>
            <a:ext cx="44542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Использование</a:t>
            </a:r>
            <a:endParaRPr lang="ru-RU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79"/>
          <a:stretch/>
        </p:blipFill>
        <p:spPr>
          <a:xfrm>
            <a:off x="8951824" y="2814905"/>
            <a:ext cx="2646239" cy="33006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6744" y="2811290"/>
            <a:ext cx="2210822" cy="33566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09308" y="6275540"/>
            <a:ext cx="10426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Альпинисты                   Строители                    Спасатели                   Автомобилисты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00572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1775" y="125661"/>
            <a:ext cx="90111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Принцип работы полиспаста</a:t>
            </a:r>
            <a:endParaRPr lang="ru-RU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49441" y="1234731"/>
            <a:ext cx="4610493" cy="2251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u="sng" dirty="0" smtClean="0"/>
              <a:t>Устройство: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Верхние (неподвижные) блоки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Нижние (подвижные блоки)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Верёвки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94136" y="5854642"/>
            <a:ext cx="98133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Выигрыш в силе = проигрыш в расстоянии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49441" y="3615397"/>
            <a:ext cx="4610493" cy="2053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Груз поднимается                        при применении силы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 верёвкам, пропущенным через блоки.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7313" y="1115035"/>
            <a:ext cx="5438287" cy="459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41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0321" y="238202"/>
            <a:ext cx="108110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Полиспаст на базе конструктора </a:t>
            </a:r>
            <a:r>
              <a:rPr lang="en-US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LEGO WEDO </a:t>
            </a:r>
            <a:r>
              <a:rPr lang="ru-RU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2.0 </a:t>
            </a:r>
            <a:endParaRPr lang="ru-RU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56" b="5401"/>
          <a:stretch/>
        </p:blipFill>
        <p:spPr>
          <a:xfrm>
            <a:off x="370954" y="1125414"/>
            <a:ext cx="3257657" cy="53130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160" y="1134468"/>
            <a:ext cx="2983505" cy="53040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9214" y="1125414"/>
            <a:ext cx="4458086" cy="25076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8475" y="3958513"/>
            <a:ext cx="4408825" cy="247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0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9895" y="238202"/>
            <a:ext cx="104519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Программа для работы на базе </a:t>
            </a:r>
            <a:r>
              <a:rPr lang="en-US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LEGO </a:t>
            </a:r>
            <a:r>
              <a:rPr lang="en-US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WEDO </a:t>
            </a:r>
            <a:r>
              <a:rPr lang="ru-RU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2.0 </a:t>
            </a:r>
            <a:endParaRPr lang="ru-RU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7440" y="1089635"/>
            <a:ext cx="7667941" cy="54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9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4122" y="0"/>
            <a:ext cx="7933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Проблемы и их решение: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4170" y="2854791"/>
            <a:ext cx="5198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 Нитки выскальзывали из канавок</a:t>
            </a:r>
            <a:endParaRPr lang="ru-RU" sz="2400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5416" y="1063058"/>
            <a:ext cx="2518116" cy="16520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3186" y="1063058"/>
            <a:ext cx="2546253" cy="16520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28104" y="1039627"/>
            <a:ext cx="2720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2. Груз наклонялся </a:t>
            </a:r>
            <a:endParaRPr lang="ru-RU" sz="2400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15617" y="1634194"/>
            <a:ext cx="2217957" cy="21617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D:\Users\Мама\Downloads\2022-02-18 14-49-28.JPG"/>
          <p:cNvPicPr/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8899704" y="888765"/>
            <a:ext cx="3390831" cy="24235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25416" y="5976592"/>
            <a:ext cx="3575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3. Нитки плохо скользили</a:t>
            </a:r>
            <a:endParaRPr lang="ru-RU" sz="2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598" y="3514912"/>
            <a:ext cx="2417044" cy="226322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329" y="4714965"/>
            <a:ext cx="3063630" cy="172329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0656" y="3506062"/>
            <a:ext cx="1627732" cy="289374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225832" y="4043135"/>
            <a:ext cx="4244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4. Нитки на катушках путались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9511" y="3506062"/>
            <a:ext cx="1731351" cy="232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58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50052" y="927520"/>
            <a:ext cx="92576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Спасибо за внимание!</a:t>
            </a:r>
            <a:endParaRPr lang="ru-RU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671" y="2249609"/>
            <a:ext cx="554355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38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Эмблема</Template>
  <TotalTime>230</TotalTime>
  <Words>218</Words>
  <Application>Microsoft Office PowerPoint</Application>
  <PresentationFormat>Широкоэкранный</PresentationFormat>
  <Paragraphs>35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Corbel</vt:lpstr>
      <vt:lpstr>Gill Sans MT</vt:lpstr>
      <vt:lpstr>Impact</vt:lpstr>
      <vt:lpstr>Badge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17</cp:revision>
  <dcterms:created xsi:type="dcterms:W3CDTF">2022-02-20T08:43:37Z</dcterms:created>
  <dcterms:modified xsi:type="dcterms:W3CDTF">2022-03-31T10:46:01Z</dcterms:modified>
</cp:coreProperties>
</file>